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sldIdLst>
    <p:sldId id="256" r:id="rId2"/>
    <p:sldId id="265" r:id="rId3"/>
    <p:sldId id="257" r:id="rId4"/>
    <p:sldId id="258" r:id="rId5"/>
    <p:sldId id="267" r:id="rId6"/>
    <p:sldId id="268" r:id="rId7"/>
    <p:sldId id="269" r:id="rId8"/>
    <p:sldId id="266" r:id="rId9"/>
    <p:sldId id="270" r:id="rId10"/>
    <p:sldId id="264" r:id="rId11"/>
    <p:sldId id="259" r:id="rId12"/>
    <p:sldId id="271" r:id="rId13"/>
    <p:sldId id="260" r:id="rId14"/>
    <p:sldId id="272" r:id="rId15"/>
    <p:sldId id="261" r:id="rId16"/>
    <p:sldId id="262" r:id="rId17"/>
    <p:sldId id="273" r:id="rId18"/>
    <p:sldId id="274" r:id="rId19"/>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2F2BA4-F2FF-4152-A46E-EED40B0F1D29}" v="2" dt="2021-04-13T23:00:14.5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kel Kochenderfer" userId="a25b768c097423ca" providerId="LiveId" clId="{551741DC-B83F-410A-B7A6-231EE45FE91F}"/>
    <pc:docChg chg="custSel modSld modNotesMaster">
      <pc:chgData name="Mykel Kochenderfer" userId="a25b768c097423ca" providerId="LiveId" clId="{551741DC-B83F-410A-B7A6-231EE45FE91F}" dt="2019-04-16T05:50:17.552" v="7" actId="20577"/>
      <pc:docMkLst>
        <pc:docMk/>
      </pc:docMkLst>
      <pc:sldChg chg="delSp">
        <pc:chgData name="Mykel Kochenderfer" userId="a25b768c097423ca" providerId="LiveId" clId="{551741DC-B83F-410A-B7A6-231EE45FE91F}" dt="2019-04-14T05:29:32.477" v="0" actId="478"/>
        <pc:sldMkLst>
          <pc:docMk/>
          <pc:sldMk cId="1623052217" sldId="256"/>
        </pc:sldMkLst>
        <pc:spChg chg="del">
          <ac:chgData name="Mykel Kochenderfer" userId="a25b768c097423ca" providerId="LiveId" clId="{551741DC-B83F-410A-B7A6-231EE45FE91F}" dt="2019-04-14T05:29:32.477" v="0" actId="478"/>
          <ac:spMkLst>
            <pc:docMk/>
            <pc:sldMk cId="1623052217" sldId="256"/>
            <ac:spMk id="4" creationId="{6136A4F6-0EB5-4740-B6A6-509D3F7F7192}"/>
          </ac:spMkLst>
        </pc:spChg>
      </pc:sldChg>
      <pc:sldChg chg="modSp">
        <pc:chgData name="Mykel Kochenderfer" userId="a25b768c097423ca" providerId="LiveId" clId="{551741DC-B83F-410A-B7A6-231EE45FE91F}" dt="2019-04-16T05:50:17.552" v="7" actId="20577"/>
        <pc:sldMkLst>
          <pc:docMk/>
          <pc:sldMk cId="3069921321" sldId="264"/>
        </pc:sldMkLst>
        <pc:spChg chg="mod">
          <ac:chgData name="Mykel Kochenderfer" userId="a25b768c097423ca" providerId="LiveId" clId="{551741DC-B83F-410A-B7A6-231EE45FE91F}" dt="2019-04-16T05:50:17.552" v="7" actId="20577"/>
          <ac:spMkLst>
            <pc:docMk/>
            <pc:sldMk cId="3069921321" sldId="264"/>
            <ac:spMk id="3" creationId="{72A63990-3C01-46AA-B65E-D435FE311225}"/>
          </ac:spMkLst>
        </pc:spChg>
      </pc:sldChg>
      <pc:sldChg chg="modSp">
        <pc:chgData name="Mykel Kochenderfer" userId="a25b768c097423ca" providerId="LiveId" clId="{551741DC-B83F-410A-B7A6-231EE45FE91F}" dt="2019-04-14T05:29:44.423" v="4" actId="20577"/>
        <pc:sldMkLst>
          <pc:docMk/>
          <pc:sldMk cId="645041698" sldId="274"/>
        </pc:sldMkLst>
        <pc:spChg chg="mod">
          <ac:chgData name="Mykel Kochenderfer" userId="a25b768c097423ca" providerId="LiveId" clId="{551741DC-B83F-410A-B7A6-231EE45FE91F}" dt="2019-04-14T05:29:44.423" v="4" actId="20577"/>
          <ac:spMkLst>
            <pc:docMk/>
            <pc:sldMk cId="645041698" sldId="274"/>
            <ac:spMk id="3" creationId="{AC4BACC5-8A4F-4FE8-9F06-D92D9E6120CB}"/>
          </ac:spMkLst>
        </pc:spChg>
      </pc:sldChg>
    </pc:docChg>
  </pc:docChgLst>
  <pc:docChgLst>
    <pc:chgData name="Guest User" providerId="Windows Live" clId="Web-{FF6B644D-E6E5-48C7-B507-58C2F8A245E2}"/>
    <pc:docChg chg="modSld">
      <pc:chgData name="Guest User" userId="" providerId="Windows Live" clId="Web-{FF6B644D-E6E5-48C7-B507-58C2F8A245E2}" dt="2019-04-06T17:11:34.324" v="3" actId="20577"/>
      <pc:docMkLst>
        <pc:docMk/>
      </pc:docMkLst>
      <pc:sldChg chg="modSp">
        <pc:chgData name="Guest User" userId="" providerId="Windows Live" clId="Web-{FF6B644D-E6E5-48C7-B507-58C2F8A245E2}" dt="2019-04-06T17:11:34.324" v="2" actId="20577"/>
        <pc:sldMkLst>
          <pc:docMk/>
          <pc:sldMk cId="1331401713" sldId="266"/>
        </pc:sldMkLst>
        <pc:spChg chg="mod">
          <ac:chgData name="Guest User" userId="" providerId="Windows Live" clId="Web-{FF6B644D-E6E5-48C7-B507-58C2F8A245E2}" dt="2019-04-06T17:11:34.324" v="2" actId="20577"/>
          <ac:spMkLst>
            <pc:docMk/>
            <pc:sldMk cId="1331401713" sldId="266"/>
            <ac:spMk id="3" creationId="{72A63990-3C01-46AA-B65E-D435FE311225}"/>
          </ac:spMkLst>
        </pc:spChg>
      </pc:sldChg>
    </pc:docChg>
  </pc:docChgLst>
  <pc:docChgLst>
    <pc:chgData name="Mykel John Kochenderfer" userId="8b196bf4-1ab3-452c-b1f4-5fd9b4ac9722" providerId="ADAL" clId="{232F2BA4-F2FF-4152-A46E-EED40B0F1D29}"/>
    <pc:docChg chg="custSel delSld modSld">
      <pc:chgData name="Mykel John Kochenderfer" userId="8b196bf4-1ab3-452c-b1f4-5fd9b4ac9722" providerId="ADAL" clId="{232F2BA4-F2FF-4152-A46E-EED40B0F1D29}" dt="2021-04-13T23:00:14.534" v="3"/>
      <pc:docMkLst>
        <pc:docMk/>
      </pc:docMkLst>
      <pc:sldChg chg="addSp">
        <pc:chgData name="Mykel John Kochenderfer" userId="8b196bf4-1ab3-452c-b1f4-5fd9b4ac9722" providerId="ADAL" clId="{232F2BA4-F2FF-4152-A46E-EED40B0F1D29}" dt="2021-04-13T22:42:05.150" v="2"/>
        <pc:sldMkLst>
          <pc:docMk/>
          <pc:sldMk cId="4089355211" sldId="257"/>
        </pc:sldMkLst>
        <pc:inkChg chg="add">
          <ac:chgData name="Mykel John Kochenderfer" userId="8b196bf4-1ab3-452c-b1f4-5fd9b4ac9722" providerId="ADAL" clId="{232F2BA4-F2FF-4152-A46E-EED40B0F1D29}" dt="2021-04-13T22:42:05.150" v="2"/>
          <ac:inkMkLst>
            <pc:docMk/>
            <pc:sldMk cId="4089355211" sldId="257"/>
            <ac:inkMk id="5" creationId="{D658D9AD-AB55-4163-8700-8EE0B1455E66}"/>
          </ac:inkMkLst>
        </pc:inkChg>
      </pc:sldChg>
      <pc:sldChg chg="addSp">
        <pc:chgData name="Mykel John Kochenderfer" userId="8b196bf4-1ab3-452c-b1f4-5fd9b4ac9722" providerId="ADAL" clId="{232F2BA4-F2FF-4152-A46E-EED40B0F1D29}" dt="2021-04-13T22:42:05.150" v="2"/>
        <pc:sldMkLst>
          <pc:docMk/>
          <pc:sldMk cId="217040701" sldId="258"/>
        </pc:sldMkLst>
        <pc:inkChg chg="add">
          <ac:chgData name="Mykel John Kochenderfer" userId="8b196bf4-1ab3-452c-b1f4-5fd9b4ac9722" providerId="ADAL" clId="{232F2BA4-F2FF-4152-A46E-EED40B0F1D29}" dt="2021-04-13T22:42:05.150" v="2"/>
          <ac:inkMkLst>
            <pc:docMk/>
            <pc:sldMk cId="217040701" sldId="258"/>
            <ac:inkMk id="5" creationId="{CC170391-0096-4F20-AB7D-85348744E87A}"/>
          </ac:inkMkLst>
        </pc:inkChg>
      </pc:sldChg>
      <pc:sldChg chg="addSp">
        <pc:chgData name="Mykel John Kochenderfer" userId="8b196bf4-1ab3-452c-b1f4-5fd9b4ac9722" providerId="ADAL" clId="{232F2BA4-F2FF-4152-A46E-EED40B0F1D29}" dt="2021-04-13T23:00:14.534" v="3"/>
        <pc:sldMkLst>
          <pc:docMk/>
          <pc:sldMk cId="612815529" sldId="260"/>
        </pc:sldMkLst>
        <pc:inkChg chg="add">
          <ac:chgData name="Mykel John Kochenderfer" userId="8b196bf4-1ab3-452c-b1f4-5fd9b4ac9722" providerId="ADAL" clId="{232F2BA4-F2FF-4152-A46E-EED40B0F1D29}" dt="2021-04-13T23:00:14.534" v="3"/>
          <ac:inkMkLst>
            <pc:docMk/>
            <pc:sldMk cId="612815529" sldId="260"/>
            <ac:inkMk id="6" creationId="{81598941-D3B1-49B3-BF27-B899228AA4DE}"/>
          </ac:inkMkLst>
        </pc:inkChg>
      </pc:sldChg>
      <pc:sldChg chg="del">
        <pc:chgData name="Mykel John Kochenderfer" userId="8b196bf4-1ab3-452c-b1f4-5fd9b4ac9722" providerId="ADAL" clId="{232F2BA4-F2FF-4152-A46E-EED40B0F1D29}" dt="2021-04-13T04:15:05.260" v="0" actId="47"/>
        <pc:sldMkLst>
          <pc:docMk/>
          <pc:sldMk cId="2843870410" sldId="263"/>
        </pc:sldMkLst>
      </pc:sldChg>
      <pc:sldChg chg="addSp">
        <pc:chgData name="Mykel John Kochenderfer" userId="8b196bf4-1ab3-452c-b1f4-5fd9b4ac9722" providerId="ADAL" clId="{232F2BA4-F2FF-4152-A46E-EED40B0F1D29}" dt="2021-04-13T22:42:05.150" v="2"/>
        <pc:sldMkLst>
          <pc:docMk/>
          <pc:sldMk cId="3069921321" sldId="264"/>
        </pc:sldMkLst>
        <pc:inkChg chg="add">
          <ac:chgData name="Mykel John Kochenderfer" userId="8b196bf4-1ab3-452c-b1f4-5fd9b4ac9722" providerId="ADAL" clId="{232F2BA4-F2FF-4152-A46E-EED40B0F1D29}" dt="2021-04-13T22:42:05.150" v="2"/>
          <ac:inkMkLst>
            <pc:docMk/>
            <pc:sldMk cId="3069921321" sldId="264"/>
            <ac:inkMk id="5" creationId="{3B41015B-AA6D-4228-8CA0-BA3A1CB5D2E4}"/>
          </ac:inkMkLst>
        </pc:inkChg>
      </pc:sldChg>
      <pc:sldChg chg="addSp">
        <pc:chgData name="Mykel John Kochenderfer" userId="8b196bf4-1ab3-452c-b1f4-5fd9b4ac9722" providerId="ADAL" clId="{232F2BA4-F2FF-4152-A46E-EED40B0F1D29}" dt="2021-04-13T22:42:05.150" v="2"/>
        <pc:sldMkLst>
          <pc:docMk/>
          <pc:sldMk cId="1331401713" sldId="266"/>
        </pc:sldMkLst>
        <pc:inkChg chg="add">
          <ac:chgData name="Mykel John Kochenderfer" userId="8b196bf4-1ab3-452c-b1f4-5fd9b4ac9722" providerId="ADAL" clId="{232F2BA4-F2FF-4152-A46E-EED40B0F1D29}" dt="2021-04-13T22:42:05.150" v="2"/>
          <ac:inkMkLst>
            <pc:docMk/>
            <pc:sldMk cId="1331401713" sldId="266"/>
            <ac:inkMk id="5" creationId="{1AEF49A5-473D-45AA-821A-CD03B268110F}"/>
          </ac:inkMkLst>
        </pc:inkChg>
      </pc:sldChg>
      <pc:sldChg chg="addSp">
        <pc:chgData name="Mykel John Kochenderfer" userId="8b196bf4-1ab3-452c-b1f4-5fd9b4ac9722" providerId="ADAL" clId="{232F2BA4-F2FF-4152-A46E-EED40B0F1D29}" dt="2021-04-13T22:42:05.150" v="2"/>
        <pc:sldMkLst>
          <pc:docMk/>
          <pc:sldMk cId="3440728347" sldId="267"/>
        </pc:sldMkLst>
        <pc:inkChg chg="add">
          <ac:chgData name="Mykel John Kochenderfer" userId="8b196bf4-1ab3-452c-b1f4-5fd9b4ac9722" providerId="ADAL" clId="{232F2BA4-F2FF-4152-A46E-EED40B0F1D29}" dt="2021-04-13T22:42:05.150" v="2"/>
          <ac:inkMkLst>
            <pc:docMk/>
            <pc:sldMk cId="3440728347" sldId="267"/>
            <ac:inkMk id="6" creationId="{FC5A9CC6-46B5-4F9E-A954-25571A57EFA8}"/>
          </ac:inkMkLst>
        </pc:inkChg>
      </pc:sldChg>
      <pc:sldChg chg="addSp">
        <pc:chgData name="Mykel John Kochenderfer" userId="8b196bf4-1ab3-452c-b1f4-5fd9b4ac9722" providerId="ADAL" clId="{232F2BA4-F2FF-4152-A46E-EED40B0F1D29}" dt="2021-04-13T22:42:05.150" v="2"/>
        <pc:sldMkLst>
          <pc:docMk/>
          <pc:sldMk cId="280561711" sldId="268"/>
        </pc:sldMkLst>
        <pc:inkChg chg="add">
          <ac:chgData name="Mykel John Kochenderfer" userId="8b196bf4-1ab3-452c-b1f4-5fd9b4ac9722" providerId="ADAL" clId="{232F2BA4-F2FF-4152-A46E-EED40B0F1D29}" dt="2021-04-13T22:42:05.150" v="2"/>
          <ac:inkMkLst>
            <pc:docMk/>
            <pc:sldMk cId="280561711" sldId="268"/>
            <ac:inkMk id="5" creationId="{C69EF5F7-526C-478E-A9A0-50044D617C94}"/>
          </ac:inkMkLst>
        </pc:inkChg>
      </pc:sldChg>
      <pc:sldChg chg="addSp">
        <pc:chgData name="Mykel John Kochenderfer" userId="8b196bf4-1ab3-452c-b1f4-5fd9b4ac9722" providerId="ADAL" clId="{232F2BA4-F2FF-4152-A46E-EED40B0F1D29}" dt="2021-04-13T22:42:05.150" v="2"/>
        <pc:sldMkLst>
          <pc:docMk/>
          <pc:sldMk cId="49161783" sldId="269"/>
        </pc:sldMkLst>
        <pc:inkChg chg="add">
          <ac:chgData name="Mykel John Kochenderfer" userId="8b196bf4-1ab3-452c-b1f4-5fd9b4ac9722" providerId="ADAL" clId="{232F2BA4-F2FF-4152-A46E-EED40B0F1D29}" dt="2021-04-13T22:42:05.150" v="2"/>
          <ac:inkMkLst>
            <pc:docMk/>
            <pc:sldMk cId="49161783" sldId="269"/>
            <ac:inkMk id="4" creationId="{C60BD8AA-76A5-4C0E-B28A-4467F10143B0}"/>
          </ac:inkMkLst>
        </pc:inkChg>
      </pc:sldChg>
      <pc:sldChg chg="addSp">
        <pc:chgData name="Mykel John Kochenderfer" userId="8b196bf4-1ab3-452c-b1f4-5fd9b4ac9722" providerId="ADAL" clId="{232F2BA4-F2FF-4152-A46E-EED40B0F1D29}" dt="2021-04-13T22:42:05.150" v="2"/>
        <pc:sldMkLst>
          <pc:docMk/>
          <pc:sldMk cId="3046898297" sldId="270"/>
        </pc:sldMkLst>
        <pc:inkChg chg="add">
          <ac:chgData name="Mykel John Kochenderfer" userId="8b196bf4-1ab3-452c-b1f4-5fd9b4ac9722" providerId="ADAL" clId="{232F2BA4-F2FF-4152-A46E-EED40B0F1D29}" dt="2021-04-13T22:42:05.150" v="2"/>
          <ac:inkMkLst>
            <pc:docMk/>
            <pc:sldMk cId="3046898297" sldId="270"/>
            <ac:inkMk id="5" creationId="{6CB5E979-DBCB-4D77-99EC-76B917A89641}"/>
          </ac:inkMkLst>
        </pc:inkChg>
      </pc:sldChg>
      <pc:sldChg chg="addSp delSp modSp mod modClrScheme chgLayout">
        <pc:chgData name="Mykel John Kochenderfer" userId="8b196bf4-1ab3-452c-b1f4-5fd9b4ac9722" providerId="ADAL" clId="{232F2BA4-F2FF-4152-A46E-EED40B0F1D29}" dt="2021-04-13T23:00:14.534" v="3"/>
        <pc:sldMkLst>
          <pc:docMk/>
          <pc:sldMk cId="1037584701" sldId="272"/>
        </pc:sldMkLst>
        <pc:spChg chg="mod ord">
          <ac:chgData name="Mykel John Kochenderfer" userId="8b196bf4-1ab3-452c-b1f4-5fd9b4ac9722" providerId="ADAL" clId="{232F2BA4-F2FF-4152-A46E-EED40B0F1D29}" dt="2021-04-13T21:14:04.086" v="1" actId="700"/>
          <ac:spMkLst>
            <pc:docMk/>
            <pc:sldMk cId="1037584701" sldId="272"/>
            <ac:spMk id="2" creationId="{748FBC06-4817-4307-AAC0-0F3984A7A56F}"/>
          </ac:spMkLst>
        </pc:spChg>
        <pc:spChg chg="mod ord">
          <ac:chgData name="Mykel John Kochenderfer" userId="8b196bf4-1ab3-452c-b1f4-5fd9b4ac9722" providerId="ADAL" clId="{232F2BA4-F2FF-4152-A46E-EED40B0F1D29}" dt="2021-04-13T21:14:04.086" v="1" actId="700"/>
          <ac:spMkLst>
            <pc:docMk/>
            <pc:sldMk cId="1037584701" sldId="272"/>
            <ac:spMk id="3" creationId="{0C171539-D135-41F4-A445-A8488ADCF088}"/>
          </ac:spMkLst>
        </pc:spChg>
        <pc:spChg chg="del">
          <ac:chgData name="Mykel John Kochenderfer" userId="8b196bf4-1ab3-452c-b1f4-5fd9b4ac9722" providerId="ADAL" clId="{232F2BA4-F2FF-4152-A46E-EED40B0F1D29}" dt="2021-04-13T21:14:04.086" v="1" actId="700"/>
          <ac:spMkLst>
            <pc:docMk/>
            <pc:sldMk cId="1037584701" sldId="272"/>
            <ac:spMk id="5" creationId="{BE799E98-9975-4A04-BAFE-646DFD57816F}"/>
          </ac:spMkLst>
        </pc:spChg>
        <pc:inkChg chg="add">
          <ac:chgData name="Mykel John Kochenderfer" userId="8b196bf4-1ab3-452c-b1f4-5fd9b4ac9722" providerId="ADAL" clId="{232F2BA4-F2FF-4152-A46E-EED40B0F1D29}" dt="2021-04-13T23:00:14.534" v="3"/>
          <ac:inkMkLst>
            <pc:docMk/>
            <pc:sldMk cId="1037584701" sldId="272"/>
            <ac:inkMk id="4" creationId="{E057EE7A-7A58-4FCC-90EF-CC74A3272B8E}"/>
          </ac:inkMkLst>
        </pc:inkChg>
      </pc:sld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100.67188" units="1/cm"/>
          <inkml:channelProperty channel="Y" name="resolution" value="1936.58398" units="1/cm"/>
          <inkml:channelProperty channel="F" name="resolution" value="22.75278" units="1/deg"/>
          <inkml:channelProperty channel="T" name="resolution" value="1" units="1/dev"/>
        </inkml:channelProperties>
      </inkml:inkSource>
      <inkml:timestamp xml:id="ts0" timeString="2021-04-13T22:32:51.100"/>
    </inkml:context>
    <inkml:brush xml:id="br0">
      <inkml:brushProperty name="width" value="0.05292" units="cm"/>
      <inkml:brushProperty name="height" value="0.05292" units="cm"/>
      <inkml:brushProperty name="color" value="#FF0000"/>
    </inkml:brush>
  </inkml:definitions>
  <inkml:trace contextRef="#ctx0" brushRef="#br0">10670 10678 3007 0,'0'0'339'16,"0"0"-225"-16,0 0 20 0,0 0-62 15,0 0 26-15,0 0-22 0,0 0-76 16,0 0 0-16,0 0-2 0,-59-54-36 16,50 47-9-16,-3 0-20 0,2 3-104 15,-3 1-74-15,3 3-120 0,-11 0-154 16,9 0-185-16,-44 7-565 0</inkml:trace>
  <inkml:trace contextRef="#ctx0" brushRef="#br0" timeOffset="949.16">11179 11370 3258 0,'0'0'226'0,"-76"-85"-141"16,57 62-72-16,0-2-13 0,3 6-32 15,-11-12-18-15,-8-2-180 0,-17-11-26 16,-14-6-149-16,-21 1-135 15,-22 9-126-15,-30 10 226 0,-16 9 248 16,-8 21-24-16,-5 0-136 0,9 21 232 16,-10-2 120-16,-9 9 52 0,-4-5 271 15,-4 5 9-15,-2 1 59 0,2-1 23 16,-2 5-102-16,4 2-53 0,4 5-26 16,2 7-42-16,11 14-62 0,7 13-107 15,12 22-22-15,9 17-45 0,5 27-3 16,12 15 6-16,14 24 10 0,15 17 13 15,11 17 19-15,15 10 0 0,12 5-16 16,17 13-52-16,18-6-16 0,18-1 23 16,16 0 3-16,23-9 38 0,21-2-96 15,15-14 80-15,18-12 36 0,18-12 19 16,19-15 1-16,21-12 12 0,12-16 78 16,17-13 26-16,12-21 6 15,19-21-32-15,18-19-39 0,13-24-23 16,17-20-12-16,7-21-14 0,11-13-3 15,6-18-19-15,-2-16-85 0,-8-17-28 16,-10-15-187-16,-20-25 277 0,-11-11 23 16,-17-17 32-16,-13-12 1 0,-14-15 83 15,-10-13 77-15,-11-17 39 0,-8-17 50 16,-10-13-62-16,-21-13-62 0,-8-11-28 16,-19 1-26-16,-22-5-48 0,-21 5-34 15,-34 1-22-15,-30 8-18 0,-41 5-118 16,-40 12-9-16,-35 1-45 15,-38 11-110-15,-36 13-60 0,-32 19-189 0,-34 34-441 16,53 43 178-16</inkml:trace>
  <inkml:trace contextRef="#ctx0" brushRef="#br0" timeOffset="1661.4">14408 15804 2194 0,'0'0'39'0,"0"0"-39"0,0 0-87 15,0 0-449-15,0 0 41 0,0 0 290 16,0 0 143-16,0 0 48 0,10 82 14 15,23-39 45-15,25 1 4 0,25 6 225 16,47-6 123-16,52-13-53 0,37-13-100 16,29-13-95-16,10-5-43 0,5-5-44 15,10-9-43-15,4 0-16 0,4 0 10 16,0-2 0-16,0-1 0 0,0-1 16 16,5 3 7-16,7-6-23 0,9 3-13 15,10 3-13-15,-74 1-298 0,41-7-985 16</inkml:trace>
  <inkml:trace contextRef="#ctx0" brushRef="#br0" timeOffset="4136.47">21484 16716 2587 0,'0'0'347'0,"0"0"-250"0,0 0-97 16,0 0-65-16,0 0-18 0,122-58 38 15,-9 32 29-15,15-2 14 0,3 12-1 16,-3 2-13-16,-15 11 16 0,1 3 16 15,0 0 17-15,8 0 12 0,8 0 25 16,17 3 10-16,10 1 23 0,17-4-10 16,20 3 15-16,15 8 10 0,20-4-33 15,17-2-5-15,6 6-20 0,11-4-57 16,6 0 60-16,-3 0-25 0,-1 0-13 16,-5 3-22-16,-16-1 12 0,-14 1-15 15,-20 1-25-15,-21 3 9 16,-22-2 16-16,-24-5 0 0,-30 3 0 15,-32-6-16-15,-29 3 15 0,-23-7 0 16,-19 3-15-16,-4 1-3 0,-6-1-13 16,0-3 32-16,-21 0 19 0,-24 0-19 15,-40 0-83-15,-45 0 1 0,-46-7 0 16,-16 4-7-16,-11-8 12 0,1-3 20 16,8 6 31-16,-21-3 7 0,-17 4 18 15,-12 4-12-15,-12 3-3 0,-19 0-9 16,-17 14-20-16,-11 1-51 0,-3 3-13 15,-4 3 3-15,8 1 9 16,6 3-3-16,9-3 7 0,16-1 5 16,17 4-6-16,20-6 33 0,27 2 25 15,30-7-12-15,30-5-37 0,42-2-70 16,36-4-17-16,34-3-36 0,23 0-69 16,6 0-124-16,18 0-251 0</inkml:trace>
  <inkml:trace contextRef="#ctx0" brushRef="#br0" timeOffset="4222.06">21967 16820 222 0,'215'-19'707'0,"4"2"-358"0,46 6-102 16,18 1-123-16,27 10-106 0,17 0-18 16,18 7-166-16,-84 3-192 0,38 8-631 0</inkml:trace>
  <inkml:trace contextRef="#ctx0" brushRef="#br0" timeOffset="18284.43">25599 8883 101 0,'0'0'179'16,"0"0"144"-16,0 0-124 0,0 0-26 15,0 0-30-15,0 0-3 16,4-66 17-16,-4 52-47 0,2-4-29 16,0 4-25-16,1-1-24 0,-1 4 4 15,0 1 6-15,0-4 17 0,0 5 12 16,0-2 1-16,0 5-7 0,2-5 3 16,0 1 3-16,-2 1 3 0,0-5-18 15,0 3 2-15,-2 1-19 0,0-4-13 16,0 2-1-16,-2-2-22 0,-4 0-3 15,-4-4-4-15,2-1-9 0,-7 5 12 16,3-7 0-16,-5 2-21 0,-4-2 18 16,-1 2-9-16,-3-2 13 0,-12-3-1 15,-11-2-18-15,-18-8-7 16,-25 7-13-16,-27 0 10 0,-33 10 10 0,-6 6 6 16,0 4 13-16,12 7 1 0,11 0 0 15,2 0 1-15,-1 0-1 16,3 0-1-16,-2 0 1 0,0 0-1 15,1-3-1-15,5 3-1 0,-2 0-1 16,0 0-15-16,6 3 18 0,-8 4 39 16,0 4-19-16,-9 6-20 0,-6 10-3 15,-5 0-9-15,5 10 12 0,-4 3 0 16,8 4 0-16,5-1-2 0,8 6 1 16,16-5-12-16,15 3 0 0,14-3 1 15,15-4-8-15,19-9 1 0,15-5 3 16,12-5-10-16,1-2 3 15,2 2-6-15,-3 7 9 0,-1 2-6 16,0 6 4-16,-4 12-8 0,9 9 14 16,1 11 14-16,15 14 2 0,8 9 0 15,23 13 3-15,11-2 13 0,13-1 40 16,9-11-56-16,13-8 0 0,5-1 35 16,13-6-12-16,9 1 13 0,9-8-14 15,3-7-5-15,6-6-5 0,10-5 24 16,-6-10-20-16,6-8 17 0,3-10-20 15,3-11 6-15,7-8 4 0,6-3 6 16,4-3-26-16,8-11 26 0,2 2-29 16,13-6 1-16,2 4 0 0,1 0 10 15,3 2-11-15,-4 2 0 16,-6-1 15-16,-3 1-13 0,-12-3 11 16,-8-8-1-16,-4 1-12 0,-9-17-74 15,-8-3 6-15,-4-14 26 0,-10-11 38 16,-11-6 4-16,-5-6 20 0,-16-9-18 15,-7-8 21-15,-17-3-4 0,-15-11 7 16,-18-4 0-16,-13-7-13 0,-18 2-11 16,-29-5 33-16,-31 11-35 0,-29 3-23 15,-36 6-19-15,-34 8-20 0,-31 12 7 16,-32 14 10-16,-20 11 13 0,-21 10 6 16,-8 13-4-16,3 10 28 0,5 8-14 15,15 16-91-15,72 0-198 0,-25 16-389 16</inkml:trace>
  <inkml:trace contextRef="#ctx0" brushRef="#br0" timeOffset="22518.03">23685 9887 55 0,'0'0'137'0,"0"0"137"16,0 0-75-16,0 0-62 0,-64-27-29 15,45 16-7-15,-3 1-46 0,1-3-26 16,0 3-29-16,1 0-18 0,-3 3-18 16,0 0-3-16,-2 0 6 0,-6 7 13 15,-14-2 20-15,-17 2 36 0,-23 2-4 16,-12 1 4-16,-17 1 3 0,11-1 3 15,20-3 24-15,23 0 9 16,27-3 32-16,13-4 17 0,3 5 9 0,9-2 33 16,-7-3-14-16,9 0-122 15,-2 4-30-15,8-1-124 0,20 4 63 16,24 0 57-16,22 0 4 0,21 7 13 16,22 7 4-16,-1-8-4 0,-7 1-10 15,-2-7-1-15,-4 0 14 0,3-4-15 16,9-5-1-16,11 2-3 0,0-7-13 15,2 7-4-15,-3-3 11 0,-5 3 9 16,-9 4 35-16,-7 3 1 0,-18 0 3 16,-26 0-39-16,-23 6-7 0,-13 1-32 15,-5 4-3-15,-7-4 26 0,-2 3 16 16,-2 6 33-16,-17 2-20 0,-18 2 3 16,-29 0-16-16,-29-10 0 15,-25-6 0-15,-2-4 2 0,5-11-2 16,3 1-2-16,13-3-14 0,-5 3-7 15,-1 3 0-15,6-3 7 0,-1 6 0 16,-3 1 16-16,-6 3 16 0,5 0-14 16,-1 0 14-16,6 0 22 0,8 3-38 15,6 1-3-15,21-1 1 0,18 1 0 16,17-1 2-16,15-3 1 0,10 0-1 16,2 0-21-16,2 0-15 0,12 0 36 15,27 0 39-15,34 0-39 0,38-7 0 16,34-3-26-16,0-3 13 0,-13-1 0 15,-14 4 11-15,-15-4-17 0,3 2 6 16,14 1 13-16,-1-3 29 0,1 7 42 16,2 0 1-16,-16 4 6 0,-1-1-7 15,-10 4-26-15,-22 7-32 16,-16 0-10-16,-19 0-2 0,-20-3-2 16,-1 6 0-16,-11-3-25 0,4 2-130 15,-8 1 3-15,-8 4 101 0,-31 7 52 16,-33-8 13-16,-38-3-13 0,-28-6-2 15,-9-4 1-15,-4 0-12 0,13 0 0 16,6-4-10-16,8 4 4 0,2-3 9 16,0 3 10-16,8 0 36 0,15 0-7 15,23 0-10-15,18 3-15 0,23 1-1 16,12-4-1-16,5 3-1 0,5-3 0 16,-5 3-1-16,5 1 0 0,-1-1-3 15,4-3 3-15,8 0 29 16,16 0-28-16,28-3-1 0,32-7-1 15,36-4-11-15,32-6 12 0,16-1 39 16,1 1 10-16,-2 7 3 0,-10 3 10 16,-11 3-7-16,-10 3-26 0,-16 4 7 15,-29 0-24-15,-17 4-12 0,-27 3 0 16,-18 0-3-16,-11 3-35 0,1-4 15 16,-5 4 21-16,-6 7-96 0,-9 4 56 15,-28-1 42-15,-33 0-13 0,-37 0 10 16,-30-10 1-16,-16-3 0 0,6-7-11 15,1 0 9-15,19 0-25 0,-3-3 6 16,4-1 20-16,6 4 3 16,11 0 2-16,16 0 18 0,24 4-18 15,22-1 11-15,10 4-10 0,14-3-3 16,6 3-32-16,3 0-173 0,-5 1-130 16,5 3-73-16,2 3-54 0,-1-4 168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100.67188" units="1/cm"/>
          <inkml:channelProperty channel="Y" name="resolution" value="1936.58398" units="1/cm"/>
          <inkml:channelProperty channel="F" name="resolution" value="22.75278" units="1/deg"/>
          <inkml:channelProperty channel="T" name="resolution" value="1" units="1/dev"/>
        </inkml:channelProperties>
      </inkml:inkSource>
      <inkml:timestamp xml:id="ts0" timeString="2021-04-13T22:49:17.041"/>
    </inkml:context>
    <inkml:brush xml:id="br0">
      <inkml:brushProperty name="width" value="0.05292" units="cm"/>
      <inkml:brushProperty name="height" value="0.05292" units="cm"/>
    </inkml:brush>
  </inkml:definitions>
  <inkml:trace contextRef="#ctx0" brushRef="#br0">27673 14166 466 0,'0'0'655'0,"10"-73"-433"0,-6 52-203 16,0-7-19-16,0 9 0 0,2-9-3 16,1-5-10-16,3-4 12 0,-2-10-12 15,3 5 10-15,-5-12 3 0,2-5 0 16,-6-13 1-16,-2 4 11 15,-8 10 69-15,-15-3 27 0,-20 0-11 16,-25-8-87-16,-38-20-10 0,-43 12-33 16,-16 9 11-16,-9 14 2 0,7 17 20 15,20 9 13-15,9 13 0 0,18 8 10 16,14 7 6-16,13 14-9 0,8 12 19 16,3 14 6-16,-5 21-6 0,-2 7 10 15,-6 9-4-15,4 15-32 0,-4 6-9 16,0-1 41-16,-4 5-42 0,-5 2 27 15,11 1-27-15,6-4 20 0,17 4-20 16,18-4 16-16,15-2-19 0,23 6 0 16,14 3 1-16,25-3 0 0,24 12 32 15,22-2-20-15,22 0 32 0,18-4-19 16,17-6 16-16,11-11 0 16,12-15-9-16,8-15-14 0,12-20-6 15,11-28 0-15,15-16 16 0,12-27 10 16,16-16 16-16,10-18 142 0,7-7 9 15,4-9-77-15,4-1-59 0,-4-3-18 16,-4-1-36-16,-8-1-16 0,-21-3-2 16,-35-1-2-16,-34 0-15 0,-42-2 19 15,-43-2-45-15,-38-7-61 0,-35-3-45 16,-44-7 64-16,-50-7-13 0,-38-11-26 16,-43-4 0-16,-32-3 26 0,-21 9 61 15,-24 2 19-15,-11 14 1 16,-17 7-7-16,-8 15 10 0,-10 27-3 15,-4 21 18-15,8 31-82 0,72 14-551 16,-20 33-640-16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100.67188" units="1/cm"/>
          <inkml:channelProperty channel="Y" name="resolution" value="1936.58398" units="1/cm"/>
          <inkml:channelProperty channel="F" name="resolution" value="22.75278" units="1/deg"/>
          <inkml:channelProperty channel="T" name="resolution" value="1" units="1/dev"/>
        </inkml:channelProperties>
      </inkml:inkSource>
      <inkml:timestamp xml:id="ts0" timeString="2021-04-13T22:33:57.658"/>
    </inkml:context>
    <inkml:brush xml:id="br0">
      <inkml:brushProperty name="width" value="0.05292" units="cm"/>
      <inkml:brushProperty name="height" value="0.05292" units="cm"/>
      <inkml:brushProperty name="color" value="#FF0000"/>
    </inkml:brush>
  </inkml:definitions>
  <inkml:trace contextRef="#ctx0" brushRef="#br0">3043 4191 738 0,'0'0'127'0,"0"0"-127"16,0 0 117-16,0 0-48 0,0 0 3 15,0 0-20-15,0 0-7 0,0 0-42 16,0 0-3-16,8 11-26 0,-8-8 13 16,4 1 13-16,4 3 13 0,9 0 13 15,2 0 40-15,5-4-21 0,3 0 11 16,8 1 31-16,11-4 8 0,8 0-1 15,16 0-13-15,21 0 46 16,18-7 19-16,26-7-13 0,-1 0-29 0,-2-2-10 16,-8-8 6-16,5 7-6 0,13-3-23 15,13-1-16-15,7 4-20 16,11 5 0-16,11-2-31 0,8 3 21 16,11 4-21-16,12 4-4 0,2-1 3 15,8 4-3-15,17 0 13 0,4 0-11 16,4 0-2-16,17 0 19 0,-2-8-18 15,7-6 0-15,7-7 15 0,1 3-16 16,5-4-9-16,6-3 8 0,3 3 1 16,12-6 0-16,6 2-2 0,12-2 1 15,11-2-1-15,6 2 2 0,5-5 10 16,7 9 41-16,-6-3-25 0,-1 6 1 16,-10 6-25-16,-9 1-1 0,-19 7 0 15,-21 3 12-15,-22 8-13 16,-31 17 0-16,-34 5-199 0,-35 14-88 15,-57-2-277-15,-21-1-671 0</inkml:trace>
  <inkml:trace contextRef="#ctx0" brushRef="#br0" timeOffset="7127.08">8556 6289 1532 0,'0'0'1449'0,"0"0"-1449"0,0 0-144 15,0 0 21-15,0 0 66 0,60 0 40 16,-46 7 4-16,1 4 1 16,1 3-143-16,1 1-75 0,3-1 9 0,-5 4 124 15,4-6 97-15,-1 2 0 16,3-4 65-16,8-3 149 0,8-3 38 15,17-4-13-15,18 0-33 0,17-14-39 16,16-3-49-16,5 1-25 0,2-2-7 16,1-3-6-16,-3 6-7 0,-1-3-16 15,9-3-6-15,-2 6-10 0,8-3 0 16,8 1 0-16,9 5 6 0,6 1-15 16,10 1-7-16,2-1-12 0,12 4-13 15,9 0-1-15,6 0-1 0,7 6-1 16,5-3-9-16,7-3 10 0,1-3 2 15,9-1 2-15,-2-3-1 16,8 2 2-16,5-2 9 0,1-7-10 16,5 5 14-16,-1-1-3 0,9-4 24 15,-4 9 1-15,3-2-10 0,-5 7 16 16,-3 3 20-16,-7 4 57 0,-5 7-61 16,-10 11-32-16,-7 1-28 0,-5 5-16 15,-11 6-3-15,-7 1-9 0,-5-1-59 16,-11-4-108-16,-6 6-50 0,-10-11-98 15,-41-9-394-15,3-5-1048 0</inkml:trace>
  <inkml:trace contextRef="#ctx0" brushRef="#br0" timeOffset="32024.44">5790 10491 881 0,'0'0'170'0,"-60"-40"-37"15,39 29 1-15,5 4-134 16,3 0-16-16,-3 2 3 0,1 2-33 16,-1-1-55-16,1 4-29 0,9 0 42 15,4 7 29-15,4 9 23 0,15 1 36 16,12 9 4-16,18 6 246 0,32 1-2 15,26 2-46-15,32-9-72 0,14 2-42 16,4-12-40-16,4-9-22 0,2-7 0 16,15-7-6-16,14-9 3 0,12-8-7 15,13-1-3-15,13-5 0 0,16 3 3 16,6-3 33-16,8 7 25 0,9-1 53 16,0 10-43-16,-3 3-26 15,-1 8-36-15,-7 3-22 0,-8 3-13 0,-10 4 13 16,-11 0 2-16,-6-7 1 15,-12 0 0-15,-6-7-3 0,-7-8-22 16,-18-6 9-16,-9 3 11 0,-14-4 2 16,-16 4-1-16,-23-3 1 0,-27 9 1 15,-30-2-1-15,-23 7 0 0,-16 4 2 16,-3-4 24-16,-11 3 13 0,4-3 22 16,-8-1-61-16,-10-6-100 0,-23-4 25 15,-33 2 20-15,-35-1 16 0,-31 3 20 16,-3 7 3-16,5 4 12 0,14 3 1 15,21 3 0-15,5 8-10 0,3 6-224 16,-6-1-199-16,14 1-160 0,-18 4-85 16</inkml:trace>
  <inkml:trace contextRef="#ctx0" brushRef="#br0" timeOffset="32142.89">8630 10303 7 0,'-219'0'176'16,"35"-4"173"-16,-16 1-108 0,14-1-150 15,16 4-75-15,11 7-16 0,12 4-58 16,36-3-294-16,-5 6-118 0</inkml:trace>
  <inkml:trace contextRef="#ctx0" brushRef="#br0" timeOffset="34992.73">6189 10610 974 0,'0'0'0'0,"0"0"0"16,0 0-95-16,0 0-162 0,91 36-242 0</inkml:trace>
  <inkml:trace contextRef="#ctx0" brushRef="#br0" timeOffset="35683.9">6793 10519 382 0,'0'0'691'0,"64"-51"-336"0,-52 34-82 16,-2 3-69-16,3-2 56 0,1-5-88 15,3 0-85-15,-1-1-64 0,3-6 6 16,-7 5 6-16,-5-1-6 0,-3 1-25 15,-8-1-4-15,-23-1 0 0,-25-1-52 16,-39 2 0-16,-41 1 52 0,-36 5 7 16,-9 8 44-16,-10 7 4 0,8 3 0 15,13 0 6-15,7 3-16 0,14 4-9 16,15 0-10-16,12-4-13 0,21 1-11 16,29-1 1-16,29 1-3 0,20-1 0 15,7 4-45-15,10-3-52 16,2 5 40-16,18 8 57 0,26 7 0 15,40 3 16-15,40 1 4 0,46-13-4 16,12-15 10-16,2-7-4 0,-2-15-3 16,-13-3-16-16,3-8-2 0,6 3 0 15,3-1 1-15,-1-2 49 0,-4 8 7 16,-11 6-19-16,-5 5-23 0,-16 7-15 16,-18 7 1-16,-24 0 11 0,-28 4 3 15,-24-1-16-15,-21 1-11 0,-15-1-75 16,-10 1-24-16,-2-1-32 0,-12 1 78 15,-38 1 64-15,-47 2 16 0,-66 3-16 16,-33 1 0-16,-15 3 0 16,-6-2 32-16,6 5 46 0,-10 4-14 15,-10 2-12-15,-13 8-11 0,8-1 1 16,11 7-10-16,12-2-12 0,27-6-7 16,29-1-10-16,43-9-1 0,44-1 11 15,35-4-13-15,27-4-22 0,6-1-39 16,2 5-164-16,23 7 80 0,35-2 96 15,41-2 49-15,58-10 6 0,19-10 27 16,4-15-11-16,-4-8-22 0,-17-5 0 16,4-2 0-16,-1 0 14 0,-3-2 54 15,0-5 0-15,0 10-29 0,-10-5-10 16,-14 9-13-16,-17 5 0 0,-32 4-14 16,-19 8 1-16,-28 2 13 0,-22 0-3 15,-9 3 19-15,-8-3 75 0,-12 4-107 16,-44-4-20-16,-58 7-41 15,-80 3 10-15,-44 18 15 0,-28 6 11 16,-11 11 25-16,10 2 12 0,7 4 27 16,-3 6-13-16,18 4-10 0,30 4-13 15,12 13-3-15,23 10-32 0,56-10-430 16,-10 6-1086-16</inkml:trace>
  <inkml:trace contextRef="#ctx0" brushRef="#br0" timeOffset="37854.74">20181 10480 26 0,'0'0'117'16,"-70"-3"-19"-16,12 1-23 0,-16-1-36 16,-26-1-36-16,-3 4-3 0,-11 0-1 15,-1 0 1-15,-7 0-2 0,-6 4 2 16,-15-1-2-16,-6-3-14 0,-16 0-4 16,-3 0 20-16,3-3 176 0,-7-4 23 15,9 0 3-15,12-4 20 0,6 4-27 16,15 0-71-16,2 0-43 0,2 4-45 15,4 1-32-15,4 2-3 0,0 2 1 16,1 5 0-16,-12 0 20 0,-3 0-22 16,-6 7-39-16,-5 0 16 15,-6-2 10-15,-8 2-7 0,-6 7 1 16,-7-2-17-16,5-2 36 0,-5 4 49 16,5-5 48-16,16-2-25 0,15 0 9 15,22-7-6-15,27 0-20 0,23-7-6 16,25 0 6-16,19 0 16 0,3 0 43 15,9-4 67-15,2-2-45 0,4-1-136 16,12-7-9-16,32-4-30 0,40-5 19 16,36-8 17-16,46-2 3 0,15-4 0 15,6-1 62-15,-3 5 12 0,-13 10 10 16,5-5-33-16,4 7 7 0,-3 6-29 16,1 1-26-16,0 10 0 15,0 1-3-15,-3 3 0 0,1 0-1 16,2 3 1-16,0 1 3 0,4 3 13 15,2-4-13-15,6 4 16 0,4-3-6 16,4-1-10-16,5-1 0 0,4 1 13 16,8-3-13-16,4 0 13 0,4-3-13 15,4-6 0-15,1 2 0 0,3-3-3 16,1-1 0-16,-1 4 0 0,7 0 0 16,2 2 2-16,2 2 0 0,6-4 11 15,0 3-11-15,2 1-2 0,4 3 1 16,7 0 0-16,-5 0 2 0,0 0 13 15,3 7 0-15,-9 0-12 0,-4 1 12 16,0 3-14-16,-13-1 11 0,-5 8-12 16,-7-6 1-16,-16 5 0 0,-15-3 1 15,-10 4 20-15,-15-6-20 16,-14-2 16-16,-19 1-3 0,-18-8 0 16,-36 4-13-16,-24-7-3 0,-19 0-141 15,-10 0-45-15,0 0-50 0,-11 0-162 16,46-10-421-16</inkml:trace>
  <inkml:trace contextRef="#ctx0" brushRef="#br0" timeOffset="48990.42">10383 13004 635 0,'0'0'495'0,"0"0"-205"16,0 0-30-16,0 0-159 16,0 0-101-16,0 0-107 0,0 0 48 15,0 0 59-15,0 0 46 0,56-21 22 16,-11 21 29-16,22 0 24 0,19 0 15 16,32 0 13-16,27-8-36 0,10 1-38 15,-2-4-7-15,-13 1-26 0,-18 3-7 16,0-4-12-16,0 8 2 0,2-2-2 15,-2-2 6-15,0 0 19 0,6 0 4 16,7 0-4-16,7 3 0 0,7-3-12 16,-2 4-10-16,2-1 6 0,-11 4-20 15,-5-3 1-15,-15 3-11 0,-28-2 14 16,-23-2-13-16,-22 1 25 0,-22 3-8 16,-5-7-1-16,-3 4 10 0,-3-1 16 15,3-3 130-15,-7-7 0 16,-8 5-99-16,-16-8-54 0,-34-7 4 15,-31 4-7-15,-47 3 0 0,-43-1 9 16,-15 11-9-16,-11 7-3 0,-1 0-13 16,1 7 0-16,-7 4-2 0,-13 3-1 15,2 3-1-15,-2 2 0 0,4 6 1 16,0 1-1-16,16 5-1 0,9-4 1 16,21 1 1-16,28-6-3 0,36-1 0 15,33-7-16-15,30-5 0 0,30-2-29 16,6 3-56-16,12 1-49 15,48 3 153-15,47-6 0 0,48-4 16 0,35-8 10 16,19-8-23-16,4-9 19 16,10-3-19-16,6 1 0 0,3-5-1 15,-1 6 2-15,4-6 8 0,-3 2-10 16,-9 1-2-16,-6 13 2 0,-21-2 1 16,-18 7-2-16,-25 7 1 0,-25 0 1 15,-35 3-3-15,-38 4-50 0,-22-3-39 16,-21 3-23-16,-8-2-6 0,-18 2 35 15,-50 4 83-15,-67 3 1 0,-53-4 15 16,-43-1-16-16,-22 1 0 0,-3 8 1 16,-17-4-1-16,-16 1-13 0,-13 6 13 15,-4 0 60-15,6 5 20 0,11 2 0 16,20 2-19-16,27-2-36 0,44 1-23 16,49-4 1-16,60-6-2 0,46-5-1 15,32-4-134-15,9 3-212 16,27 11-180-16,4-7 72 0,93-4-956 0</inkml:trace>
  <inkml:trace contextRef="#ctx0" brushRef="#br0" timeOffset="50197.15">17275 13076 466 0,'-66'12'343'0,"47"-12"9"0,3 0-63 0,1 0-97 16,3-4-39-16,-3 3-17 0,-1-3-3 15,-1 1-51-15,-3-4-48 16,1 0-34-16,-8 0-23 0,-10-4-12 16,-19 1-7-16,-31 8-7 0,-29-1 10 15,-36 3 23-15,-14 3 3 0,-7 2-10 16,-1 6 23-16,13-4 46 0,-1 3 74 15,14-6-17-15,17-1 14 0,32-3 45 16,35-3-33-16,27-1 70 0,29-3-6 16,8-3 9-16,20-4-138 0,51-5-64 15,69-16-39-15,44 5 19 0,41-3 20 16,9-2 42-16,-9 16 9 0,7-5-16 16,-1 4-16-16,-1 6-3 15,-3 0-15-15,-4 1 2 0,-1 6 10 16,-5 1-13-16,-2 3-1 0,-7 3-2 15,1 0 2-15,-15 5-8 0,-5 6 9 16,-16 9 13-16,-12-2-10 0,-18-6 0 16,-38 6 10-16,-32-8-10 0,-34-3 0 15,-22-4-3-15,-9 1-12 0,-4-2-67 16,-18-2 79-16,-44 0 19 0,-60 0-19 16,-74-2 0-16,-42-5-2 0,-24 0 1 15,-9 4 1-15,0 3 22 0,-16 0-3 16,-15 0 3-16,-16 10-6 0,-4-1-14 15,2 5 14-15,10 3-14 0,16 4 1 16,30-2 0-16,30 6 0 16,40-3 10-16,37 6-13 0,50-9-45 15,41 2-117-15,31-7-46 0,25-2-14 16,26 6-10-16,63-1 210 0,49 1 22 16,61-13 26-16,48-5 3 0,22 0 58 15,24-5 19-15,21 1-29 0,9 1-13 16,3-1-29-16,0-3-22 0,-3-3 16 15,-5-4-16-15,-8 2 3 0,-15-2 3 16,-8 0-18-16,-16 0 2 0,-27 7 9 16,-28 7-8-16,-38 0-4 0,-54 3-39 15,-50 11-89-15,-54 0-94 0,-74 5-185 16,-66 9-2-16,-74 2 91 0,10-9-346 16</inkml:trace>
  <inkml:trace contextRef="#ctx0" brushRef="#br0" timeOffset="53256.32">16520 12680 555 0,'0'0'326'16,"0"0"-296"-16,0 0 214 0,0 0-45 16,0 0-50-16,-74-18-87 0,55 25-62 15,-7 4 0-15,1 6-36 0,2-1 14 16,0 8 18-16,9 1 2 0,6 1 2 15,8 2-1-15,6-2 1 0,23-2 26 16,20-4 0-16,34-3 0 0,35-10-15 16,33-7-11-16,14 0-3 15,0-3 3-15,1-4 36 0,-11-4 61 16,12-3-3-16,9-2 14 0,6-4 8 16,8 0-18-16,2 3-30 0,1-1-7 15,1 8-19-15,-4 7-9 0,6-1 6 16,-1 4-13-16,-1 4 3 0,-6 3-26 15,-10 6-2-15,-9-2 22 0,-12-1-23 16,-18-3-4-16,-15-7-135 0,-14-7-13 16,-24-7 6-16,-19-6 39 0,-26 4 49 15,-18-2 58-15,-7-6 17 0,-1 8 15 16,1-15-6-16,-1-9 46 0,1-14 93 16,-1-18-19-16,-15-8-30 0,0-7-9 15,-13-9 6-15,-1 16-7 16,-5 1-25-16,-6 13-39 0,3 13-30 15,-18-2-12-15,-7-6-10 0,-11-4-13 16,-19-6-3-16,-9 1 7 0,-14-2-7 16,-17-3 25-16,-12-1-18 0,-11-3-10 15,-15 6 3-15,-13 5 7 0,-5 7-4 16,-13 10 14-16,-7 8 9 0,-3 4 48 16,-4 10-6-16,-7 11-7 0,-6 13-19 15,-4 5-16-15,-10 9-1 0,-5 15-12 16,3 9 13-16,-3 14 4 0,3 11 15 15,14 3-19-15,8 17-19 0,11 3-23 16,14 9-19-16,10 6 9 16,15 5 10-16,14 11 3 0,13 0 10 15,4 8 16-15,16 2-16 0,26 0 0 16,32-7 7-16,35-10 22 0,36-4 13 16,43-3 28-16,39-4 18 0,38-3-34 15,39 1 27-15,32-8 25 0,34-2-6 16,21-12-71-16,20-2-177 0,11-11-172 15,2-3-37-15,-69-17-275 0,27-1-385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100.67188" units="1/cm"/>
          <inkml:channelProperty channel="Y" name="resolution" value="1936.58398" units="1/cm"/>
          <inkml:channelProperty channel="F" name="resolution" value="22.75278" units="1/deg"/>
          <inkml:channelProperty channel="T" name="resolution" value="1" units="1/dev"/>
        </inkml:channelProperties>
      </inkml:inkSource>
      <inkml:timestamp xml:id="ts0" timeString="2021-04-13T22:35:36.220"/>
    </inkml:context>
    <inkml:brush xml:id="br0">
      <inkml:brushProperty name="width" value="0.05292" units="cm"/>
      <inkml:brushProperty name="height" value="0.05292" units="cm"/>
      <inkml:brushProperty name="color" value="#FF0000"/>
    </inkml:brush>
  </inkml:definitions>
  <inkml:trace contextRef="#ctx0" brushRef="#br0">5521 9019 287 0,'87'-11'156'0,"-33"-3"-110"0,14 4-30 16,19 1 11-16,-2-1 15 0,1-1 17 16,5 1 3-16,-2-4 45 0,0-2 17 15,2-1-49-15,4-1-33 0,9-1-6 16,7 2 19-16,9-2 20 0,4-2 0 16,6-4-26-16,11 6-10 15,14 2-13-15,8 3-26 0,7 1-1 16,8 3 1-16,3 6 0 0,5 1 0 15,5 3 1-15,3 0 3 0,2 0-4 16,1 3-4-16,5 1-9 0,7 3 13 16,2-4 0-16,6-1-6 0,10-2 2 15,7 0-12-15,4 0 16 0,14 0 112 16,4 0 25-16,5-2-63 0,11-1 4 16,8-1-16-16,7 1-16 0,11 3-20 15,-1-4 9-15,5 1 7 0,6 0-9 16,6-1-33-16,2 1 23 0,3-4-4 15,1 3-6-15,-4 1-12 16,5-1 2-16,-1 1-3 0,-1 1 17 16,7 2-17-16,-1 0 16 0,-3 2-15 15,1 1 12-15,-5-3 0 0,2 4-12 16,1-4 18-16,1-4-16 0,9-1 0 16,4-9 12-16,6 0-14 0,8-7-1 15,7 2 0-15,4-2 0 0,5 2 0 16,1 1 0-16,4 1-1 0,-4 3 0 15,0 2 0-15,-2 5 1 0,-2 0 2 16,-3 7 0-16,-3 0 0 0,-7 3-1 16,1 4-1-16,-7 5-102 0,2 2-31 15,2-3-69-15,3-1-113 0,5 1-70 16,-90-3-234-16</inkml:trace>
  <inkml:trace contextRef="#ctx0" brushRef="#br0" timeOffset="12958.45">4661 6888 55 0,'0'0'95'0,"0"0"-23"0,0 0 153 15,0 0 68-15,11-65-29 0,-5 48 39 16,-4 8 19-16,0-9 68 0,0 8-37 16,-2 3-52-16,0 0-95 0,-2 4-17 15,-2 3-10-15,-2 0-20 0,-1 0-32 16,5 0-6-16,-2 3 11 0,-2 1 22 15,0 2-2-15,2-2-31 0,0 3-24 16,-1 3-29-16,1 4-21 0,-2 9-13 16,4 7 9-16,0 24 16 0,-2 24 9 15,4 20-4-15,0 14-8 16,-2-1-23-16,2-13-2 0,0-20-9 0,0-31-7 16,0-17-13-16,0-12-1 15,2-5-1-15,0-6-21 0,0 2-4 16,0 2-12-16,0-4 37 0,0-4 23 15,4-3 14-15,-4-10-37 0,1-8-173 16,-3 6-198-16,0-2-358 0,-5-26-1185 0</inkml:trace>
  <inkml:trace contextRef="#ctx0" brushRef="#br0" timeOffset="13795.79">4699 7151 1281 0,'0'0'348'0,"0"0"-205"15,0 0 65-15,0 0-65 0,0 0-56 16,0 0 53-16,0 0 28 0,0 0 64 15,0 0 28-15,0 0 6 0,20-28 1 16,-11 23-14-16,-3 1-27 0,2-3-25 16,-2 0-58-16,0 0-50 0,1 4-28 15,1-1 3-15,-2 4-13 0,0-3-18 16,5 3-9-16,-1-4-16 0,4 4 3 16,-1 0 1-16,10-3-14 0,3 3 10 15,12 0-10-15,7 0-1 16,19 0 15-16,15 3 8 0,12 4 13 15,6 0-16-15,-6 4-8 0,-6-4-12 16,-5 0 0-16,3-2 11 0,2 2-12 16,10-3-1-16,6-4-1 0,-2 0 1 15,5 0 1-15,1-4 0 0,5-8 0 16,9 1 0-16,8-6 2 0,1-4 1 16,0 9 0-16,-2-6-1 0,4 1-1 15,2 5-1-15,5 5 2 0,-5 3-2 16,-6 4-1-16,-2 0 0 15,0 0-11-15,2 7 12 0,1-3 0 0,-6-1 2 16,-3 2 10-16,0-5-11 16,0 0 2-16,6-3 10 0,0-6-1 15,-2-1 0-15,-4-8-9 0,0-1 9 16,-3-5-10-16,5-1 17 0,0 3 17 16,-6 1 50-16,-11 1 2 0,-6 7-51 15,-6 2-25-15,-6 8-11 0,0 3-1 16,-7 3 0-16,-3 4-2 0,-19 3 0 15,-7-3 2-15,-14-1 0 0,-8 1 0 16,-2 0 0-16,0 0 1 0,6-4 0 16,4 4 2-16,6 4 0 0,7-4 12 15,-3-4 1-15,3-1 20 0,-3 1-35 16,1-3 0-16,-3 0 2 16,3 0 0-16,-5 0-1 0,0 0-2 15,-5-3 0-15,-1 3-1 0,-6-2-1 16,2 2-1-16,-7 0-12 0,-3 0 12 15,-8 0-9-15,3 0 12 0,-10 0 1 16,0 0 20-16,1 2 12 0,-5-2 4 16,0 0 2-16,-2 0-2 0,0 0-4 15,0 0-5-15,0 0-10 0,0 0-15 16,0 0-3-16,0 0-10 0,0 0-18 16,0 0-57-16,0 0-115 0,-2 3-247 15,0 8 123-15,0-1-267 0,2 1-464 16,-7 15-682-16,20-87 676 0</inkml:trace>
  <inkml:trace contextRef="#ctx0" brushRef="#br0" timeOffset="14813.26">11346 6556 1421 0,'0'0'559'0,"0"0"-125"0,0 0-76 16,0 0-94-16,0 0-117 0,0 0-70 16,0 0-26-16,0 0-10 0,-20-71 7 15,20 62-4-15,0-1 1 0,0-1 9 16,0 1 28-16,0 6 41 0,2-3 29 16,-2 4-14-16,0 3-25 0,0 0-19 15,0 0-4-15,0 0 9 0,0 0 12 16,0 0-24-16,-2 3-16 0,2-3-7 15,-4 7-6-15,2-7 1 16,-5 4-4-16,3-1-9 0,0 1-13 16,2 3-23-16,-2 0-10 0,-2 3-4 15,-1-1-11-15,3 8 15 0,0 4 2 16,2-2 1-16,-4 13 0 0,4-3 13 16,0 3-16-16,2-6-1 0,0 5 0 15,0-5 1-15,2-1 2 0,0-3 1 16,2-4 21-16,-2-4 4 0,0 2-1 15,-2-9 7-15,2 3 2 0,-2-6-2 16,0 2-1-16,0-2 7 16,-2-1 11-16,-2 3-20 0,0 1-28 15,-2 3-3-15,2 1-11 0,2-4-10 16,-1 3-1-16,-1-6 1 0,4 1 0 16,-4 2-4-16,4-4 10 0,0 1 12 15,0-4 2-15,0 3 1 0,0-3 0 16,4 0 3-16,-2 0 15 0,-2 0 7 15,2 0 11-15,-2 0 7 0,0 0-4 16,0 0-5-16,0 0-13 0,0 0-6 16,0 0-15-16,0 4 0 0,0-4-18 15,0 0-3-15,0 3-7 0,-2-3 10 16,2 4 3-16,0-4 3 0,0 3 0 16,0-3 8-16,0 0 1 0,0 0 1 15,0 0 1-15,0 0 1 16,0 0 2-16,0 0 14 0,0 0-13 15,-2 4-1-15,2-4-1 0,0 0-1 16,0 3-2-16,-4 4-10 0,4-3 10 16,-2 4-2-16,0 3-11 0,0-1 12 15,2 4-15-15,0 0 0 0,0-2 15 16,0 2 1-16,0-3 1 0,0-1-1 16,0-3 1-16,0-2 1 0,0-1 3 15,0-1 15-15,2 1 3 0,-2-4 4 16,0 0-1-16,0 0 3 0,0 0 4 15,0 0-7-15,0 0-9 0,0 0-15 16,0 0-12-16,-2 0-6 0,2 0-7 16,-2-4 1-16,0 4-3 15,2 0 5-15,-2 0-2 0,2 0-6 0,0 0-16 16,0 0-15-16,0 0-9 16,0 0-6-16,0 0-4 0,0 0-6 15,-2 0 7-15,2 4-17 0,-2 3-49 16,0 7-71-16,-3 0-122 0,3 8-164 15,-2-4-263-15,4 29-741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100.67188" units="1/cm"/>
          <inkml:channelProperty channel="Y" name="resolution" value="1936.58398" units="1/cm"/>
          <inkml:channelProperty channel="F" name="resolution" value="22.75278" units="1/deg"/>
          <inkml:channelProperty channel="T" name="resolution" value="1" units="1/dev"/>
        </inkml:channelProperties>
      </inkml:inkSource>
      <inkml:timestamp xml:id="ts0" timeString="2021-04-13T22:36:09.916"/>
    </inkml:context>
    <inkml:brush xml:id="br0">
      <inkml:brushProperty name="width" value="0.05292" units="cm"/>
      <inkml:brushProperty name="height" value="0.05292" units="cm"/>
      <inkml:brushProperty name="color" value="#FF0000"/>
    </inkml:brush>
  </inkml:definitions>
  <inkml:trace contextRef="#ctx0" brushRef="#br0">3682 8900 78 0,'0'0'127'0,"0"0"-107"16,0 0 29-16,0 0 65 0,0 0-75 16,0 0-39-16,-67-14-32 0,59 14-53 15,2 0 7-15,4 0 22 0,2 0 30 16,-2 0 26-16,2 0 11 0,0 0 136 16,0 0 175-16,0 0-80 15,-2 0-70-15,0 4-25 0,0-4-49 16,-5 0-23-16,1 0 12 0,2 3 1 15,-6-3-6-15,4 0 9 0,-1 4-13 16,-3-4-17-16,6 0-18 0,0 3-43 16,2-3-46-16,0 0-19 0,2 0 26 15,0 0 23-15,0 4 16 0,0-4 55 16,0 0-3-16,0 0 7 0,0 3 9 16,0-3 0-16,2 0 0 0,-2 0 0 15,0 0 0-15,0 0 7 0,0 0 6 16,0 0-14-16,0 0-25 15,0 0-23-15,0 0-19 0,0 4 0 16,2-4 14-16,0 0 8 0,2 0 11 16,2 0 15-16,-2 0 16 0,2 0 4 15,-1 0 0-15,-1 0-7 0,6 0-16 16,-4 0-7-16,5 0-12 0,-3 0-7 16,2 0 10-16,5 0 3 0,3-4-16 15,9 1 16-15,12-4 0 0,15-4-16 16,23-1 3-16,9-5 3 0,18-1-19 15,-9-1 13-15,-6 5-13 0,-7 4 0 16,-11 6 13-16,-3 1-3 0,-2-1-11 16,-4 4 11-16,-8 0 6 0,-9 0-17 15,-7 4 0-15,-9-4 20 0,12 0-6 16,15 3-16-16,28 1 13 16,26-1 0-16,6 4-1 0,4-3-11 0,-7 3 11 15,-9 1-11-15,-5-1 17 16,2 7-18-16,3-3-2 0,5 6 2 15,1-5 0-15,-3 6 1 0,-4-4 12 16,1-2 0-16,1 2 2 0,9-7-2 16,8 0-12-16,6 0-1 0,2-7 13 15,11 0 0-15,10 0-10 0,6 0 10 16,8-7 2-16,-6 0-14 0,5 0 1 16,-3 0-1-16,0 0-1 0,-10 2-1 15,-4-2-15-15,-5 3 15 0,-3 1 1 16,-1 3 12-16,-1-4 23 15,-3-3-16-15,3 4 10 0,5-4-1 16,9-4-9-16,4 6 0 0,0-9 0 16,-4 4-6-16,0-1-10 0,0 1 13 15,-10 1-15-15,-7-5 14 0,-12 7-11 16,-6-7 8-16,-9 4-9 0,-4 5 0 16,-18-6-3-16,-17 11-14 0,-16 0-5 15,-19 0 16-15,-12 7-19 0,-3 2-7 16,-5 1-167-16,1 8-81 0,1 8-105 15,-13 19-131-15,-2-5-276 0,-60 51-736 0</inkml:trace>
  <inkml:trace contextRef="#ctx0" brushRef="#br0" timeOffset="21262.71">12640 8900 46 0,'0'0'29'0,"0"0"-29"15,0 0-15-15,0 0-15 0,0 0 4 16,0 0 23-16,0 0 2 0,0 0 1 15,0 0 0-15,17-10 64 0,-21 13 93 16,-6 1 32-16,1-4 0 0,-5 3-36 16,3 1-62-16,-3-4-55 0,4 3-34 15,-3 1-2-15,3-4-3 0,-3 3 3 16,3 1 0-16,-2-4 26 0,-5 3 0 16,5-3 0-16,-5 0 7 0,1 0 13 15,-3 0 35-15,3 0 10 0,-5 0-6 16,2-3-10-16,-1-4 13 0,-1 3 9 15,4-3 4-15,3 0 6 16,-3 0-12-16,7 0-30 0,2 2-39 16,4-2-26-16,4 0-82 0,8 4 17 15,11-1 51-15,7-3 14 0,18 4 30 16,16-4-11-16,14-4 7 0,13-1 3 16,6 2 10-16,-12-4-19 0,-19 0-1 15,-4-2 17-15,4 2 16 0,10-3 9 16,9-6-2-16,-5 2-4 0,-4 4-23 15,9 1 1-15,0 2-11 0,7 0 1 16,3 4 0-16,9 4-20 0,-1 3 19 16,13 3-19-16,-1 0-2 15,-1 9 0-15,-11 1 0 0,-4 0 0 16,2-3 0-16,-2 4 15 0,0-4-14 16,0 0 2-16,9-7 18 0,-5 2-19 15,8-2 10-15,7 0-10 0,2-2-2 16,14-2-1-16,2 1-1 0,3-1-1 15,1 1 0-15,-1 3 0 0,-1 0-1 16,0 3 0-16,-3 4 1 0,1-3-1 16,0 1 0-16,-4 2 1 0,0-3 2 15,3-1 2-15,1 1 14 0,2-1 0 16,1 1-3-16,1-4-9 0,-1 0 8 16,3 0 1-16,1-4-10 0,1-3 0 15,3 0 0-15,1 0 0 0,-1-2 0 16,4-1 1-16,-2 3-3 0,-1 0-1 15,-5 3-2-15,-3 1 1 16,5-1 1-16,-3 1 25 0,1 3-12 16,-3 0 0-16,-2 0-10 0,3 0 1 15,6 0-2-15,-7 0 1 0,2 0 10 16,1 0-11-16,2 0 11 0,7-3-10 16,-1-1 13-16,4-1 1 0,0-6-14 15,-4 1 0-15,6 3 13 0,-2-4-14 16,-7 1-2-16,5 5 0 0,0-2-2 15,4 0-1-15,-6 7-10 0,2-4 11 16,-9 4-14-16,11 4 15 0,-8 3 0 16,3 1-3-16,-7 3 3 15,3-1 1-15,7 4 0 0,-4-3 0 16,-4 1 13-16,-5 2-10 0,-2-4 17 16,1-3-7-16,-3 4-10 0,-6-4 10 15,-8-2-12-15,-2-5 2 0,-1 0 0 16,3 0 17-16,2 0-18 0,-14-5 17 15,-5-2-19-15,-14 0-68 0,-17 7-83 16,-18-4-111-16,-21 4-179 0,6 0-574 0</inkml:trace>
  <inkml:trace contextRef="#ctx0" brushRef="#br0" timeOffset="25030.7">3392 10221 33 0,'0'0'156'0,"0"0"69"16,0 0-52-16,0 0-136 0,0 0-37 16,-68-23-39-16,51 19 6 15,-1 4 4-15,3 0-4 0,-1 0 1 16,-1 4 6-16,5 3-14 0,-1-4 14 16,-3 3 3-16,6 1 23 0,-3 0 92 15,3-4 6-15,-3 8-89 0,7-4-9 16,0 3-16-16,2-5 15 0,-4 2 1 15,6-3 2-15,2-1 34 0,0 1 107 16,0-4 76-16,0 3-14 0,4-3 7 16,6 0-72-16,0-3-56 0,7-1-22 15,4 1-3-15,1-1-37 0,3 1-5 16,2-1-17-16,6 4-12 0,-6 0-8 16,2 0-6-16,-6 0 13 15,1 0 10-15,-1 4 2 0,-2-1 1 0,2 1 1 16,-3 3 15-16,7-7-15 15,8 3 19-15,13 1-1 0,14-1-15 16,16-3 9-16,15 0 3 0,11 0 0 16,-9 0-3-16,-8-3 0 0,-15-1-10 15,-4 1 1-15,7-1-2 0,11-3 1 16,3 4 13-16,4-1-12 0,0 2-1 16,-2-4-1-16,9 2 11 0,1-6-10 15,15-1-1-15,14 1 18 0,8-3-17 16,-1-1 0-16,10 1 23 0,8-5-9 15,6 2-14-15,6-5 16 0,1 7-2 16,1 4-15-16,5-2 24 0,4 1-23 16,1 1 0-16,5-1 26 15,7 4 4-15,1-1-17 0,8 1-3 16,5 0-10-16,0 3 10 0,5 1-11 16,7 3 21-16,1 0-21 0,-1 0-1 15,0 0 27-15,-2 7-8 0,-5-4-17 16,-5 1 23-16,2-1-10 0,-7-3 4 15,-3 0-4-15,1-10-13 0,-6 3-3 16,1 0-69-16,-7 0-64 0,2 3-84 16,2 4-141-16,-52 4-163 0,28 3-278 0</inkml:trace>
  <inkml:trace contextRef="#ctx0" brushRef="#br0" timeOffset="51545.95">3301 12795 1 0,'0'0'2'0,"0"0"97"16,0 0 84-16,0 0-46 0,0 0-4 16,0 0 14-16,0 0 10 15,0 0-11-15,0 0-15 0,-23-14-17 16,15 11 6-16,2-1 23 0,2 1-42 16,-2 3-29-16,4 0 15 0,-5-4-18 15,5 4-21-15,0-2 24 0,0 2-11 16,2-3-61-16,0 3-29 0,0 0-68 15,0 0-7-15,0 0 39 0,0 0 45 16,0 3 20-16,0-1 36 0,0 2-3 16,-2-1 6-16,2 4-4 0,-2 0-9 15,0 0-9-15,0-4-16 0,0 4-1 16,-4-3-12-16,6-1 12 0,0 1 14 16,0-1 51-16,6-3 65 0,2 2 6 15,7-2-13-15,1 0-52 16,9-2-19-16,8-1-1 0,0-4-6 15,10 0 4-15,3 0-1 0,8-4 1 16,-5 1-8-16,3 3-8 0,4 2-14 16,-5-2 0-16,3 3-17 0,2-3-2 15,-2 4 1-15,-5 3-1 0,13-4-2 16,7 4 1-16,3 0 0 0,15 4 0 16,8 3 0-16,14 0 0 0,3-4 1 15,2 1 22-15,-1-1 17 0,1-1-13 16,2-2-1-16,14 4-2 0,4-4-10 15,7 0 0-15,8 0 3 0,10 0 3 16,8 0-6-16,7 0 3 16,6 0-13-16,0 0 0 0,4 0 0 15,4 0-1-15,6 0 1 0,9 0 0 16,6 0 13-16,8 0-15 0,0 0 15 16,6 0-13-16,-2-4 0 0,2-1-1 15,3-6 11-15,1 1-13 0,7-1 1 16,1-6 1-16,5 5-2 0,4-6 0 15,2 1 2-15,6 5-1 0,0 5 0 16,7 3 1-16,-5 4-1 0,-8 19 1 16,-8 13 4-16,-21 15-6 0,-19 14-218 15,-26 9-107-15,-52-13-189 0,0 11-587 16</inkml:trace>
  <inkml:trace contextRef="#ctx0" brushRef="#br0" timeOffset="64775.87">13389 14093 1410 0,'-99'-25'264'16,"34"-1"-264"-16,-13 5-43 0,-1 0-12 15,-7 5 29-15,1-1 25 16,6 0-1-16,13 4 2 0,16-1 10 15,11 4 16-15,16 3 16 0,1-3 42 16,5 3-9-16,-4 1-20 0,3-1-55 16,-5 0-9-16,-4 0-86 0,13 7-41 15,-3 0 77-15,5 4 7 0,2 6 7 16,5 6 22-16,1-2 16 0,4 3 7 16,0-1 189-16,11 5-20 0,24-4-49 15,21-4 49-15,45-3-7 0,44-10-19 16,59-12-43-16,26-12-23 0,11-6-41 15,-9 5 9-15,-17 1-32 0,-17 12-12 16,-7 5 12-16,-22 3-10 0,-14 4-3 16,-23 14-30-16,-20 2-70 0,-31 1-26 15,-21 4-23-15,-25-8 13 16,-15 1-42-16,-7 0 28 0,-1-4-29 16,-6 2-42-16,-3 9 84 0,-14 4 10 15,-28 1 108-15,-46 2 3 0,-51-13 16 16,-52-1 2-16,-34-7 21 0,-21-3-21 15,-10 3-1-15,1 0 1 0,-17 5 102 16,-10 12 30-16,-8 6-66 0,6 14-68 16,66-3-37-16,-17 10-641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100.67188" units="1/cm"/>
          <inkml:channelProperty channel="Y" name="resolution" value="1936.58398" units="1/cm"/>
          <inkml:channelProperty channel="F" name="resolution" value="22.75278" units="1/deg"/>
          <inkml:channelProperty channel="T" name="resolution" value="1" units="1/dev"/>
        </inkml:channelProperties>
      </inkml:inkSource>
      <inkml:timestamp xml:id="ts0" timeString="2021-04-13T22:37:33.144"/>
    </inkml:context>
    <inkml:brush xml:id="br0">
      <inkml:brushProperty name="width" value="0.05292" units="cm"/>
      <inkml:brushProperty name="height" value="0.05292" units="cm"/>
      <inkml:brushProperty name="color" value="#FF0000"/>
    </inkml:brush>
  </inkml:definitions>
  <inkml:trace contextRef="#ctx0" brushRef="#br0">15104 8438 173 0,'0'0'244'0,"0"0"197"0,0 0-295 0,0 0-94 16,69-24-52-16,-51 17-2 16,1 0-11-16,4 2-26 0,-1-2-130 15,1 3-112-15,-4 1 30 0,-5-1 42 16,1 4 117-16</inkml:trace>
  <inkml:trace contextRef="#ctx0" brushRef="#br0" timeOffset="219.92">16506 8333 1679 0,'0'0'0'0,"0"0"-198"16,66 4-424-16,-22-4-194 0</inkml:trace>
  <inkml:trace contextRef="#ctx0" brushRef="#br0" timeOffset="354.55">17794 8417 218 0,'0'0'0'15,"99"-19"-185"-15</inkml:trace>
  <inkml:trace contextRef="#ctx0" brushRef="#br0" timeOffset="633.6">20409 8536 111 0,'0'0'225'0,"82"0"-144"16,-38 0-81-16,-1 0-12 0,-22 3-151 15</inkml:trace>
  <inkml:trace contextRef="#ctx0" brushRef="#br0" timeOffset="12379.06">17240 7746 258 0,'0'0'482'0,"0"0"36"16,0 0-134-16,0 0-33 0,0 0-46 16,-11-65-37-16,11 44-71 0,0-1-43 15,0-3-38-15,0 2-30 0,3-1-3 16,1 1-16-16,2 6-6 0,-4-4-10 16,2 5-16-16,-4 2-13 0,0 0-5 15,0 0-17-15,-4 6-29 0,-4-3-2 16,-1 1 5-16,-3 3 17 0,-2-4 9 15,-1 1 41-15,-1 1 4 0,3-1-1 16,-1-1 4-16,1 1-4 16,3-1-3-16,0-1 3 0,1 2-2 0,5-4-8 15,0 3 1-15,2-4-4 0,0 4-18 16,0 1-11-16,2-1 0 16,0 1-2-16,0-3 0 0,-2 6 2 15,0 1 1-15,-2-5-3 0,-3 4-31 16,-3 0-19-16,-2-3-1 0,-5 4 10 15,-6 3 3-15,1-1 6 0,-3 1 7 16,-2 3 0-16,-4 0 9 0,2 0-13 16,0 3-3-16,0 4 7 0,-4-1 0 15,6 11 5-15,-2-3 1 0,-2 3 16 16,4 3-16-16,-2 1 17 0,3-2-14 16,-1 9 14-16,2-2 1 0,2 2 0 15,0 1 1-15,3-1 2 16,1 2-2-16,0-2 0 0,1 1 0 15,-1 3 2-15,5 1 0 0,-1 0-2 16,-1 6-1-16,8 1 1 0,-1 0 3 16,1 3 13-16,8-1-3 0,0 2 9 15,0 3 7-15,8-3 3 0,3-4-13 16,1-2 0-16,2-1 6 0,5-8 1 16,0-1-1-16,-1 2 3 0,3-9-2 15,0-2 2-15,3 2-2 0,3-7-4 16,0 0 0-16,6-2 3 0,2-2-3 15,3 1 3-15,3-4 4 0,0-7-1 16,3 3 3-16,3-3 10 0,1 0 0 16,-1-3 0-16,-1-8 19 15,-3-3 3-15,-1 1-13 0,-1-3-19 16,-6-2-3-16,-2-4-6 0,-6 1 0 16,0-4-4-16,-4-1-2 0,-7-5-1 15,3-2-12-15,-3-7 9 0,-5-14-12 16,1-15-16-16,-4 5 16 0,-6 10-21 15,-2 10 5-15,4 11 4 0,-4-7-1 16,0-2 11-16,0-5-17 0,0 3 4 16,0 4-1-16,-6 4 4 0,-2 1-19 15,-6 5-13-15,-3-1-16 0,-14-2 3 16,-12-4 7-16,-17 6 9 0,-19-2 10 16,-16 5 15-16,12 5-12 0,15 5-51 15,21 8-6-15,20 7-80 16,2-1-214-16,-8 4-106 0,8 0-292 15</inkml:trace>
  <inkml:trace contextRef="#ctx0" brushRef="#br0" timeOffset="14292.21">19441 6563 1679 0,'0'0'0'0,"0"0"-49"16,0 0-55-16,0 0-205 0,0 0-388 16,0 0 201-16</inkml:trace>
  <inkml:trace contextRef="#ctx0" brushRef="#br0" timeOffset="14937.87">19528 6516 597 0,'0'0'489'0,"0"0"-86"0,0 0-77 16,0 0-77-16,0 0-80 0,0 0-62 15,0 0-26-15,4-71-13 0,-4 57-17 16,0 5-12-16,0-2-13 15,-4-3-13-15,2 1-11 0,-4 4 11 16,0-2-11-16,-1-3 1 0,3 0 10 16,-4-1 0-16,2 1 0 0,0-4 22 15,1-3 4-15,-3 6-13 0,0-3 61 16,2-3 3-16,-3 2-20 0,-1 2-31 16,0-1-39-16,-5 6-10 0,-3-2-19 15,-5 4-19-15,-4 3 13 0,-6 3 10 16,-2 1 25-16,-9 3 3 0,1 0 10 15,0 7-11-15,-1 0-2 0,3 3-29 16,2 1 1-16,1 3-5 0,5-2 4 16,2 9 7-16,2 1 19 0,-2 3-1 15,2 4-14-15,-2 13 18 0,-6 9 36 16,0 13-34-16,0 20 1 0,6 14 16 16,0 13-6-16,8 1 0 15,4-7 6-15,9-8 4 0,0-15-20 16,4-1 10-16,4-6 0 0,2-6-12 15,2-1-1-15,6-3 0 0,4-4 0 16,1 0 0-16,3 5 0 0,3-1 1 16,1-1 1-16,3-3 11 0,-4-7 0 15,-3-10-13-15,1-7-1 0,-5-9-2 16,3-2 3-16,3 2 0 0,7 5 1 16,17 14 17-16,11 3-16 0,26 4 40 15,16-13-16-15,12-13 6 0,3-18 0 16,-9-10 10-16,-8-21 9 15,-12-12 0-15,-3-2 0 0,-13-5 0 0,1-11 10 16,-11-3 18-16,-7-7 3 16,0-16-15-16,-9 6-23 0,-10-13-28 15,-2-5-13-15,-5-8-3 0,-1-8-19 16,-2-3-66-16,-5-14-17 0,-1 1 7 16,-5-8 19-16,-8 2 18 0,-2 5 7 15,-13 7 10-15,-14 0 37 0,-6 7 1 16,-14 10 3-16,-11 11 35 0,-11 12-35 15,-9 21-17-15,-17 20-21 0,-7 24-16 16,-7 14-43-16,1 15-2 0,0 23 35 16,9 5 38-16,12 14-71 0,17 5-245 15,22-8-352-15,9 17-606 0</inkml:trace>
  <inkml:trace contextRef="#ctx0" brushRef="#br0" timeOffset="17726.48">16680 6452 166 0,'0'0'245'15,"0"0"-193"-15,0 0-49 0,0 0 56 16,0 0 104-16,0 0-16 0,0 0 22 16,0 0 49-16,0 0-16 0,12-41-29 15,-10 31-24-15,2 0-22 0,0-4-4 16,-2 8-3-16,-2-4-6 0,0-1-17 16,0 4-26-16,-2-7-19 0,-6 7 6 15,2-1 16-15,-2-3-3 0,-5 1 10 16,1-4-14-16,-3 3-9 15,1 3-6-15,-3-6-14 0,1 0-12 16,-3-4 12-16,3 6-6 0,-1-2-6 16,3-3-7-16,-1 6 7 0,-1-1-13 15,-1-2-3-15,3 4-10 0,-5-1-22 16,2 6-16-16,-3 5-7 0,-5-4 3 16,0 4 7-16,-4 4 9 0,-2-2 4 15,-4 8 9-15,2 1 0 0,-6 3 13 16,-1 0 3-16,5-2 13 0,-2 5 13 15,0-3 3-15,2-2 7 0,2-1 2 16,0 6 4-16,4-6-13 0,-4 3 0 16,8-6-16-16,-2 6-16 0,2 0-12 15,2 4 9-15,-1 1-29 0,1 5 13 16,-2 3 6-16,0 4-9 16,0 6 19-16,-4-4 3 0,7 9 1 0,-5-2-1 15,0 3 0-15,2-3 2 16,2 0-1-16,1 6 0 0,-1-6 0 15,0 4 2-15,3-4-1 0,1 3 14 16,-4 8-13-16,1 13 9 0,1 11-9 16,2 16-1-16,11 10 10 0,8 7-8 15,4 4-1-15,13-11 13 0,7-8 6 16,5-13-3-16,7-5-3 0,-5-12 3 16,-7-15 1-16,1-11 2 0,-4-11-19 15,2-1 20-15,-1-3-1 0,1 6-6 16,12-2-3-16,0 9 2 0,9-2 11 15,3-5 3-15,13-5 12 16,10-6 7-16,13-10-4 0,12-10-12 16,13-22-4-16,-1-8 1 0,-1-14-14 15,-13-3 1-15,-13-4 10 0,-9-4-4 16,-5-10 0-16,-13-9 16 0,-7-5 2 16,-11-12 1-16,-23-4-41 0,-5-10-15 15,-16-7-23-15,-13-3 10 0,-11-11 2 16,-9 1-8-16,-1 10 12 0,2 3-7 15,3 10 4-15,9 7-13 0,5 11 19 16,5 15 16-16,9 18-16 0,3 14 0 16,1 16 3-16,2 5-26 0,-2 1 14 15,-2 1 9-15,-5 1-16 16,-12 2-96-16,-14 11-105 0,-29 20-73 16,-37 41-66-16,-40 46-114 0,19-6-227 15,-40 36-368-15</inkml:trace>
  <inkml:trace contextRef="#ctx0" brushRef="#br0" timeOffset="20857.58">23778 8511 489 0,'0'0'372'16,"0"0"-271"-16,0 0-101 0,0 0-65 15,0 0 32-15,0 0 20 0,0 0 11 16,64 0 2-16,-41 0 0 0,0 0-1 16,1 0-3-16,1 0-12 0,2 0 14 15,2 4 2-15,4-4 2 0,-2 0 21 16,8 3 107-16,1-3-6 0,9 0-10 16,9 0 10-16,17-3 0 0,13-4-14 15,12-2 17-15,11-1-16 0,3-1-34 16,-4 1-8-16,-3-1-14 0,-8 8-19 15,1-1-24-15,7-1 1 16,-4 2-13-16,-3-1 0 0,-3 4 2 16,2-3-1-16,-6 3 0 0,2 0-1 15,-2 0 0-15,-2 0-2 0,0 0 2 16,0 0-2-16,2 0 2 0,4-4 0 16,2 1 0-16,11-1 0 0,4 4 30 15,1 0 28-15,-1 0-22 0,2 0-17 16,-5 4-19-16,-1-1 1 0,0 1-2 15,-11-1 1-15,-8 4-1 0,-21 2 1 16,-18-6 0-16,-15 4-17 0,-8-3 17 16,-4-1 0-16,4-3-62 15,6 4 20-15,0-1 13 0,10 1-10 16,13-1-36-16,-6 1-29 0,0-4-39 0,1 0-42 16,-9 0-23-16,5 0-53 15,-14 0-205-15,27 7-111 0</inkml:trace>
  <inkml:trace contextRef="#ctx0" brushRef="#br0" timeOffset="21046.4">27970 8326 271 0,'0'0'0'0,"0"0"-238"0</inkml:trace>
  <inkml:trace contextRef="#ctx0" brushRef="#br0" timeOffset="21372.59">27970 8326 443 0,'-29'-34'646'0,"29"34"-272"0,-2-2-97 15,2-2-147-15,0 4-49 0,0-3-45 16,0 3 12-16,0 0 40 0,0-4-1 16,2 4-38-16,2 0-49 15,1 0-21-15,5 0-24 0,2 4 6 16,3-1-3-16,1 6 16 0,7-2 26 16,4 7 3-16,4-4 27 0,4 4-14 15,4 2 16-15,5-2-3 0,1 0 1 16,1 0-8-16,-1-2-6 0,1-1 1 15,-7-4-15-15,0 0-1 0,-4-4-1 16,-6 1 35-16,-8-1-35 0,-5 1-32 16,-9-3-13-16,-7 6 22 0,-13 4 23 15,-20 3 52-15,-23 8-23 0,-20 13 13 16,-23 5 3-16,-9 7-45 0,11-6-42 16,8-10-61-16,25-5-27 0,21-8-26 15,8-8-65-15,8-3-172 16,8 4-229-16,-26-3-98 0</inkml:trace>
  <inkml:trace contextRef="#ctx0" brushRef="#br0" timeOffset="23275.6">25626 6860 55 0,'0'0'291'0,"0"0"80"16,0 0-136-16,0 0-92 0,0 0-61 15,0 0-33-15,0 0-36 0,0 0-13 16,0 0 0-16,-8-58-30 0,12 56-12 15,6-1 29-15,1-1 13 16,3 1 72-16,1-1 32 0,-1 1 26 16,3-1 3-16,-3 1-12 0,1-1-1 15,-3 1 16-15,-6-1 1 0,-2-6-27 16,-4 1-16-16,0-1-10 0,0-8 0 16,-4-3-10-16,-2 2 20 0,-4-9-4 15,3 2-16-15,-3-9-3 0,2 9-4 16,-3-7-6-16,1 2-13 0,4 1-16 15,0 2-12-15,2 2-19 0,-3-2-1 16,5 5-4-16,0 2-12 0,0 0 14 16,0 6-1-16,0-3 0 0,0 1-16 15,-6 5-4-15,1 1-19 0,-5-3-12 16,-4 0-7-16,-7 2 22 0,-6 2 17 16,-12-8 20-16,-1 1 0 15,-5 5 2-15,-5-2 0 0,2-4 3 16,-1 6 19-16,-1-5-22 0,-4-1 0 15,9 1-1-15,-3 4 0 0,2-1 0 16,5 1-1-16,-2-1-17 0,1 5-14 16,-10-2 11-16,-8 1-4 0,-12-1 23 15,-15 8 1-15,-14 3-14 0,-5 14 3 16,5 3 11-16,4-4-14 0,16 7 13 16,11-2 1-16,-3 1 2 0,17-1-13 15,5-1 13-15,15-3 0 0,7-5-3 16,5 8 3-16,3-6 1 0,-10 4-1 15,-4 6-12-15,-7 7 12 16,-3 2 17-16,-1-1 15 0,3 10-32 16,-7 8 1-16,-8 10-1 0,-6 11 16 15,-7 16 3-15,11-9-6 0,19-16-13 16,14-10 13-16,13-19-13 0,-1 7 2 16,0 3-1-16,-3 9-1 0,-3 5-2 15,7 0-1-15,-1-4 3 0,9 4 0 16,2-3 3-16,1-1 0 0,3 1 10 15,2-4 3-15,2 4-14 0,7-1 14 16,-1 8-12-16,8 6 12 0,3 13-13 16,2 5 10-16,-1-12-11 0,-5-13 11 15,-1-13 3-15,-3-13-13 16,5 3 10-16,5 4 6 0,4 9-6 16,4 4 3-16,8-8-3 0,0 1 3 15,4-4 0-15,1-9 3 0,5 2-17 16,3-5 15-16,-1-5 2 0,3-2 29 15,8 2 32-15,8-2-10 0,11 0-12 16,20-2-14-16,7 2-25 0,18-6-16 16,-2 3-1-16,-3-4 1 0,-7 0-1 15,-13-2-2-15,-4-2 0 0,-4-3 1 16,0-3 1-16,-4-4 1 0,-6 0 13 16,1-11-3-16,-7 1-1 0,-3-6 4 15,-10 2-14-15,-6-3 11 0,-11 1 3 16,-11 6-13-16,-6-8 13 0,1 4-3 15,15-8-10-15,12-13 13 16,20-12-16-16,17-11 2 0,2-12-1 16,-8-5 15-16,-13-1 3 0,-9 4 0 15,-16 1 0-15,-8-6 0 0,-10-2-17 16,-8-1 14-16,-8-2-15 0,-15-5 15 16,-2 0-14-16,-17-2 10 0,-4-2 23 15,-4 0-3-15,-8-5-7 0,2 13-22 16,-2-5 13-16,0 10 6 0,2 1 6 15,2 9-25-15,-4 0 7 0,6 14-10 16,2 7-13-16,0 14-9 0,6 2-6 16,-1 4 9-16,-16-15 6 15,-13-12-15-15,-22-5-7 0,-28-16-9 0,-23 14-19 16,-6 7-10-16,-2 14 19 16,-1 8 22-16,3 13 0 0,0 5 10 15,-7 7-4-15,-3 14 14 0,-1 11-4 16,1 11-16-16,-5 22-70 0,2 14-142 15,5 18-97-15,3 17-151 0,38-20-268 16,-16 18-495-16</inkml:trace>
  <inkml:trace contextRef="#ctx0" brushRef="#br0" timeOffset="32911.14">30517 7181 557 0,'0'0'0'0,"0"0"0"15,0 0 176-15,0 0-66 0,0 0-86 16,-41-61-24-16,41 55-62 0,0-1-16 16,0 0 6-16,8 4 46 0,-2-4 26 15,2 3 242-15,5 1 122 0,-7-1 24 16,2 1-109-16,0-1-110 0,-3 1-81 16,1 3-88-16,-4 0-30 0,4 0-5 15,-4 0 22-15,0 3 13 0,2 1 29 16,3-1-6-16,-3 4 12 0,4-3 24 15,2-1 41-15,3-3 58 0,5 4-38 16,9-4-46-16,10 0-19 16,19-4-23-16,16 1-16 0,19-4-15 15,13 0 2-15,-5 0 10 0,-14 5 13 16,-27 2 0-16,-21 0 3 0,-14 0-10 16,-3 0-16-16,-1 0-3 0,-5 2-3 15,5-2-23-15,0 7-6 0,-1-7-7 16,-12 3 14-16,-4-3 23 0,-2 4-2 15,-6-4 1-15,-6 3 1 0,-3-3 2 16,-5 0 1-16,-1 4 2 0,-2-4 10 16,-2 3-11-16,3-3 0 0,-1 4-2 15,2-1-3-15,1 1-16 0,1-4 16 16,0 3-10-16,7 1 11 0,-4-1-11 16,3 1 13-16,1-2 1 15,3 1 18-15,-1 1 7 0,4-1 13 16,4-3 19-16,2 0-1 0,0 0-15 15,2 0-42-15,8 0-13 0,11 0-3 16,14 0-3-16,17-3 0 0,22-1-1 16,1 4 18-16,-13 0 2 0,-13 0 0 15,-22 4-1-15,-2-1-21 0,2 4-20 16,2 0-16-16,-9 0 13 0,-9 0 45 16,-22 0 0-16,-26-4 19 0,-37 1-18 15,-28-4 2-15,-28 0 17 0,4-7-1 16,6 0-16-16,15-4 8 0,18 4-11 15,4 1-2-15,17 2-14 16,14 4-4-16,17 0 4 0,11 0 13 16,3 0 2-16,6 0-1 0,-5 0 0 15,-1 4-37-15,2-1-42 0,3-3-6 16,10 3 59-16,8 4 28 0,20-3 29 16,24-1-22-16,35 1-7 0,30 3-32 15,30-4 6-15,-3 1 13 0,-12 1 0 16,-35 2 0-16,-37-3 13 0,-17-4-2 15,-18 3-14-15,-3 1 13 0,-3-4-13 16,-5 3-16-16,4-3-43 0,-7 4 75 16,-5-1 26-16,-17 1-3 0,-14-1-22 15,-27-3 0-15,-16 3 11 0,-17 1 30 16,6-4 3-16,21 0 7 16,14-4-10-16,24 1-16 0,3 0-7 0,-2-1 1 15,-2 1 5-15,-2-1-15 16,6 4-10-16,13-3-119 0,10 3 22 15,23 7 16-15,26 3-65 0,32 9-52 16,24 13-110-16,-12-13-132 0,19 12-560 0</inkml:trace>
  <inkml:trace contextRef="#ctx0" brushRef="#br0" timeOffset="34114.54">30697 7188 202 0,'0'0'82'15,"0"0"257"-15,0 0-104 0,0 0-99 16,-46-61-31-16,48 48-34 0,13-1-49 16,10-10-22-16,20 1-16 0,29-1-10 15,44 8 3-15,44 16 0 0,-22 0-238 16</inkml:trace>
  <inkml:trace contextRef="#ctx0" brushRef="#br0" timeOffset="39754.39">24667 12403 130 0,'0'0'271'0,"0"0"36"0,0 0-161 16,0 0 281-16,0 0-124 0,0 0-95 15,0 0-20-15,0 0-3 0,0 0-10 16,-6-4 9-16,4 1 3 0,0 3-23 16,-5-4-38-16,5 4-27 0,0-2-29 15,2-1 1-15,0 3 12 0,0-4 15 16,0 4 26-16,0 0 6 0,0-3-26 15,0 3-41-15,0 0-32 16,2 0-31-16,-2 0-21 0,0 0-10 16,0 0-13-16,0 0 0 0,-2 3 43 15,0 4 0-15,-2-1-1 0,0 4-14 16,-4 7 15-16,1 1-2 0,3 1 0 16,0 6 1-16,0-3 1 0,0 10 1 15,2-6 1-15,2 9 15 0,0-6-13 16,0 4 0-16,6-1 16 0,-4-3 10 15,0 6 2-15,0-2-18 0,0-3-11 16,2 2 0-16,-4-6 11 0,3 2-11 16,-1-6 1-16,0 3 13 0,4-4-15 15,-4-6 11-15,-2 3 4 0,2-8-13 16,0-3 0-16,-2 0-1 0,4-5-2 16,-4 1-2-16,2-3-54 15,2 0-67-15,5 0-61 0,-3 0-83 16,-2 0-162-16,0-3-602 0,2-16-771 0</inkml:trace>
  <inkml:trace contextRef="#ctx0" brushRef="#br0" timeOffset="40293.96">24365 12633 1051 0,'0'0'488'16,"0"0"-234"-16,0 0 12 0,0 0-46 15,0 0-13-15,0 0-16 0,0 0-14 16,0 0-26-16,0 0-36 0,0 0-19 16,-4-21-22-16,12 14-8 0,7 2 1 15,-1-9 6-15,5 0-6 0,4 0-4 16,1-2-22-16,-1-1-22 16,0-1-3-16,0 2 6 0,-3-1-3 15,-3-4 6-15,-5 9-12 0,1-9-11 16,-7 4 14-16,-2 1 15 0,2-2 17 15,-4 1 2-15,-2 5 9 0,0 1 1 16,0 1-12-16,0 3-48 0,0 3-64 16,2 1-17-16,4 3 59 0,1 7 22 15,5 3 2-15,5 4 0 0,-3-2 0 16,7 9 0-16,1 0 0 0,3 2 1 16,2 1 13-16,-2-4-13 0,0 1-3 15,-2-1-1-15,-3 0-1 0,-3-3 2 16,-1-3 0-16,1-5 2 0,-5 1-2 15,1 1-2-15,-5-4-80 16,4 0-94-16,-1 0-55 0,3-2-82 16,-6-2-191-16,34-3-718 0</inkml:trace>
  <inkml:trace contextRef="#ctx0" brushRef="#br0" timeOffset="40784.42">26145 12373 1205 0,'0'0'420'0,"0"0"-150"0,0 0 83 16,0 0-181-16,0 0-53 0,0 0-19 15,0 0 19-15,0 0 46 0,0 0 8 16,0 0-29-16,-56-58-33 0,54 58-76 16,2 0-35-16,0 4 0 0,-2 6 1 15,2 1 15-15,0 1-13 0,0 9-2 16,2 2-1-16,0 1 2 15,0 0 0-15,0-1-1 0,0 1 0 16,5-4 2-16,-3 4 29 0,-2-1 19 16,2-2 12-16,0 3 13 0,-2-1 6 15,4 1-9-15,-2 2-39 0,-2 2-2 16,1-2-32-16,-1 2 0 0,0 2 0 16,-2-2 2-16,0-5 1 0,0-3 10 15,0-4-10-15,0-2 0 0,0-3-3 16,0-1-29-16,-2-6-68 0,0-1-61 15,-1-3-49-15,1 0-48 0,2-3-124 16,-2-1-332-16,2-27-903 0</inkml:trace>
  <inkml:trace contextRef="#ctx0" brushRef="#br0" timeOffset="41319.01">25682 12575 271 0,'0'0'587'0,"0"0"-50"16,0 0-104-16,0 0-115 0,0 0-76 15,0 0-57-15,0 0-11 0,0 0 9 16,0 0-7-16,0 0-25 0,27-17-30 16,-13 13-35-16,1-4-26 0,-1 1-3 15,1-4-19-15,-5 1-16 0,4-1 0 16,-5 2 0-16,-1-1-6 0,-2-4-3 16,0-3 3-16,-4 1-14 0,5-2 13 15,-5-6 7-15,2 1-6 0,-2-5 31 16,2 6 20-16,0-10-8 0,-2 10-57 15,9-3 26-15,-5 6 13 0,4 2-25 16,0 3-16-16,-1 7-1 16,5 0-27-16,-1 7 9 0,1 0-3 0,1 7-6 15,-5 7 9-15,4 3 17 16,-3 2-14-16,1 6 14 0,-6-3 0 16,3 3-1-16,-1 3 3 0,-2-6 0 15,2 6 1-15,3-5 2 0,5-2 0 16,7-2 19-16,12 6-3 0,21-5-19 15,22 0-47-15,13-3-67 0,-4-6 17 16,-17-4 11-16,-22-6-21 0,-25 3-17 16,-3-4-4-16,3 3-22 0,0 4-39 15,-9 0-156-15,-3 4-283 0,-7-4-166 16</inkml:trace>
  <inkml:trace contextRef="#ctx0" brushRef="#br0" timeOffset="41752.01">26964 12383 1778 0,'0'0'418'0,"0"0"9"0,0 0-60 15,0 0-111-15,0 0-151 16,0 0-80-16,0 0-24 0,0 0 1 16,0 0 20-16,0 0-20 0,-25-3 14 15,23 15 3-15,-2 2-3 0,4 7-3 16,0-2 3-16,6 9-4 0,0-2-12 15,-2 9 0-15,2-2 1 0,0 4-1 16,-1 5 4-16,-5-2 27 0,0 3-2 16,0 1-1-16,0 1 1 0,-5-1-26 15,5-4 13-15,0 0-13 0,7-3 10 16,1-2-11-16,4-6 14 0,1-1-16 16,3-9-25-16,-3 2-86 15,-1-10-38-15,-2-4 6 0,-3-4 15 16,-7-3-177-16,0-3-448 0,-23-25-930 0</inkml:trace>
  <inkml:trace contextRef="#ctx0" brushRef="#br0" timeOffset="42246.22">26724 12413 1163 0,'0'0'120'0,"0"0"-120"16,0 0 0-16,0 0-58 0,0 0-66 15,0 0 124-15,0 0 195 0,0 0 244 16,0 0-13-16,0 0-103 0,-58-10-77 16,48 20-57-16,-3-3-32 0,1 3-25 15,1-3-5-15,1 0-9 0,2-1-13 16,0-3-33-16,5 1-62 0,3-4-8 15,0 3-2-15,3-3 60 0,11 0 16 16,0-3-26-16,3-4-31 0,6 1-17 16,6-4 1-16,0-1 1 0,-3-6 11 15,1 3-2-15,-4-2-10 16,0-1 13-16,-5-1-13 0,-1-1 9 16,-7 2 4-16,1 3-15 0,-5-2 0 15,-4 2 15-15,2 4 25 0,0-1-38 16,-2 8-3-16,2 3-75 0,1 0 43 15,3 7 32-15,4 7 22 0,3 7-10 16,3-2-11-16,3 9 0 0,8-2 14 16,-2 9-13-16,4-2 2 0,0 0 11 15,0-1-12-15,0-6 13 0,-2 5-15 16,0-12 0-16,-5 6 0 0,-3-6-1 16,-2-5-12-16,-7 0-26 0,-2 0-148 15,-5-4-105-15,-5-1-79 0,0-2-335 16,-11 3-1367-16</inkml:trace>
  <inkml:trace contextRef="#ctx0" brushRef="#br0" timeOffset="45111.14">25128 10606 909 0,'0'0'107'0,"0"0"-3"0,0 0 69 16,0 0-59-16,0 0 39 0,16-64-43 15,-18 50-38-15,-2-2 12 0,-6-5 4 16,-2 5 0-16,-5-8 35 16,0 6 33-16,-1-4-33 0,-3-3-17 15,-2 3-19-15,3-6-12 0,-1 5-17 16,0-1 3-16,1 3-13 0,1 2-9 15,5 1-20-15,-5 1-19 0,-2 4-1 16,-1-1-31-16,-5 8-1 0,-8-1 11 16,-13 0 6-16,-16 7 0 0,-12 0 14 15,-11 7 2-15,-4 6 1 0,14 5 21 16,15-6 7-16,19 2-6 0,18 0-13 16,0 0-10-16,-2 2-2 0,-6 5-14 15,-12 12 0-15,-11 10 16 0,-20 22 0 16,-1 17-2-16,-4 9 0 0,1 17 1 15,1 0 1-15,7 0 2 0,8-14 11 16,14-3-12-16,9-2 12 16,12-5 0-16,8-6-11 0,13-1 1 15,8-2 10-15,8-4-11 0,17 6 1 16,10 1 10-16,4-4 7 0,11 1-18 16,4-6 12-16,0 3 6 0,8 0-19 15,-2-4 15-15,-3-6 0 0,8-4-14 16,-3-4 11-16,6-7-10 0,4-2 10 15,2-15-13-15,13-6-3 0,4-15 3 16,13-9 24-16,3-12 2 0,11-16-7 16,4-12-6-16,12-7 3 0,-1-7-3 15,-3-11 3-15,-12-6 41 0,-19-6 29 16,-16-5-19-16,-21-5-32 0,-25-4-19 16,-17-8-1-16,-18-6-15 0,-10-5-19 15,-21-1-22-15,-14-5 21 16,-7 1-2-16,-8-3 19 0,-6 3-23 15,-4 3 26-15,0 4 3 0,-7 3-3 16,1 11-32-16,-5 10 19 0,5 9 13 16,-4 11 1-16,1 10 18 0,-8 14-19 15,-2 17-3-15,-10 16-39 0,-14 14-12 16,-22 26-10-16,-7 25-93 0,-5 15-23 16,-2 23-36-16,15 12-65 0,18 9-121 15,36-21-177-15,10 19-513 0</inkml:trace>
  <inkml:trace contextRef="#ctx0" brushRef="#br0" timeOffset="46225.24">30649 11005 712 0,'0'0'124'0,"0"0"16"15,0 0 13-15,0 0-45 0,0 0 58 16,0 0 26-16,0 0 9 0,0 0 7 15,0 0-17-15,-43-20-3 16,43 16-26-16,2 1-30 0,6-1-23 16,0-3 4-16,3 4-23 0,3-4-20 15,3 5-22-15,1-2-6 0,5 1-7 16,4-1-3-16,0 4 6 0,6 0 1 16,4 0 2-16,11 0 7 0,12 4 0 15,10-1-1-15,17 1 7 0,4-2-3 16,6 1-10-16,-15 1-19 0,-22-1-20 15,-16 1-2-15,-19-1-1 0,-7-3-2 16,-1 4-16-16,1-1 0 16,-3 4-28-16,-1-3-99 0,-3 3 25 15,-13-4 95-15,-25 2 23 0,-23 2 1 16,-28 0 0-16,-26 0 2 0,-16 0 1 16,0-3 1-16,15-4 11 0,14 0 3 15,19-4 25-15,14-3 0 0,12 7-15 16,11-3-7-16,12 3-17 0,5-4 11 15,3 4-10-15,-1-3 29 0,1 3 9 16,3-4-41-16,8 4-3 0,10-3-30 16,35 3 33-16,32 0 3 0,42 3-1 15,43 4 0-15,11 11-2 0,-8 3 0 16,-20-2-3-16,-36 9 0 0,-28-2-92 16,-30-2-180-16,-22-8-136 0,-25 15-750 15</inkml:trace>
  <inkml:trace contextRef="#ctx0" brushRef="#br0" timeOffset="67519.83">15687 13282 143 0,'0'0'108'0,"0"0"-95"0,0 0 52 15,0 0-12-15,0 0 8 0,0 0 50 16,0 0 10-16,19-68 19 0,-17 47-26 15,-2 5 59-15,-2-2 26 16,-6-4-17-16,-3 1-39 0,-3-4-97 16,-7 10-40-16,-6-6-6 0,-12 0-49 15,-8 9 4-15,-22-2 9 0,-9 7 7 16,-13 7 9-16,10 0 18 0,19 7 0 16,17-4 0-16,18 4-1 0,-17 0 2 15,-9 2-1-15,-20 5 0 0,-18 7-14 16,-10-2 12-16,4 12-15 0,2 3-1 15,6 0-2-15,6 7 9 0,5 6 12 16,-5 0-16-16,-2 10-19 0,-2 4-22 16,5 4-1-16,-1 1 7 0,7 6 39 15,5-1-6-15,9-5-1 0,4 6 17 16,11 3 0-16,3-5-27 0,9 5 15 16,-2 0 14-16,8 5-1 15,-4-2-11-15,6 6 13 0,2 3 2 16,3 2 1-16,-1 2-2 0,4 7 12 15,5-1 4-15,2 1-14 0,9 1 13 16,3-1-16-16,7-7-15 0,11-4-1 16,9-5 16-16,10-2 0 0,7-1-1 15,5-4-39-15,-1-20 40 0,8 6 17 16,2-6 1-16,4-8-18 0,10 3 0 16,-4-11 0-16,2-3 0 0,7 1 3 15,-3-2 23-15,1 1-26 0,-7 4 4 16,2 2 9-16,1-2-10 0,1 1 23 15,2-5-6-15,5-1 6 16,16-5-4-16,6-9-19 0,9-2 10 16,3-9 22-16,5-3-35 0,-2-7-34 15,4 0-44-15,-6-10-170 0,-7-9 92 16,-1-9 156-16,-9-12 153 0,-6-7 29 16,-2-15 82-16,2-16-10 0,-1-9-10 15,3-14-1-15,7-8-68 0,-5-2-58 16,-2-8-56-16,-2-1-42 0,-4-9-16 15,-5-4-2-15,-3-1 0 0,-9-4-1 16,-6 2-71-16,-12 2 3 0,-7-2 9 16,-10-2 1-16,-10-1-4 0,-6-3 62 15,-11 4 18-15,-8-5 8 16,-10-1 16-16,-17-1 55 0,-23-2-45 16,-14 13-36-16,-25 0 16 0,-20 5-32 15,-21 0-45-15,-23 17 9 0,-27 18-171 16,-25 24 22-16,-28 25 7 0,-30 29-66 15,-16 27-137-15,58 8-124 0,-54 42 2 0</inkml:trace>
  <inkml:trace contextRef="#ctx0" brushRef="#br0" timeOffset="70669.32">30478 15027 863 0,'0'0'238'15,"0"0"-219"-15,0 0-19 0,0 0-153 16,0 0-29-16,2-29 84 0,20 29 62 15,9 0 20-15,3 5-4 16,3 2 7-16,6 0-3 0,-2 3 16 16,-1-3 65-16,-5 4 101 0,-4-8 62 15,-2 4 40-15,-6-1-28 0,-5-3-19 16,1-3-39-16,-3 4-39 0,5-4-33 16,-2 3-32-16,3-3-26 0,5 0-13 15,0 0-10-15,10 4-10 0,0-1-6 16,7 1-13-16,-3-1-3 0,-1 4-17 15,-1 0 4-15,-10 3-23 0,-7-1-6 16,-9 2-23-16,-13 3 62 0,-13 3 6 16,-32-1 19-16,-23-2-6 15,-36 0 0-15,-15-4 3 0,-1-10 0 16,10 0-13-16,19-7 13 0,25 4-3 16,21-4 0-16,18 0 6 0,12 7 43 15,9-4 5-15,6 4 30 0,0 0-97 16,10 0-81-16,30 0 80 0,38 11 1 15,50-1 17-15,48 2-14 0,8 2 0 16,2 0-1-16,-10-3 0 0,-19 4 2 16,-12-4-3-16,-19 6-1 0,-35-3-4 15,-31-2-12-15,-27-1 16 0,-17-4-3 16,-8-4-129-16,-8 1-105 0,0-1 85 16,-18-3 152-16,-32 0 3 0,-41-7-2 15,-56-10 1-15,-51-6-1 0,-15-5 3 16,2 2 28-16,21-2 88 0,29 6 22 15,10 4-28-15,21 4-43 16,22 7-39-16,30 7-32 0,26 11-12 16,23-1-234-16,17 18-731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100.67188" units="1/cm"/>
          <inkml:channelProperty channel="Y" name="resolution" value="1936.58398" units="1/cm"/>
          <inkml:channelProperty channel="F" name="resolution" value="22.75278" units="1/deg"/>
          <inkml:channelProperty channel="T" name="resolution" value="1" units="1/dev"/>
        </inkml:channelProperties>
      </inkml:inkSource>
      <inkml:timestamp xml:id="ts0" timeString="2021-04-13T22:40:38.350"/>
    </inkml:context>
    <inkml:brush xml:id="br0">
      <inkml:brushProperty name="width" value="0.05292" units="cm"/>
      <inkml:brushProperty name="height" value="0.05292" units="cm"/>
      <inkml:brushProperty name="color" value="#FF0000"/>
    </inkml:brush>
  </inkml:definitions>
  <inkml:trace contextRef="#ctx0" brushRef="#br0">25244 8323 1334 0,'0'0'82'0,"0"0"80"0,0 0 50 16,0 0-63-16,0 0-78 0,0 0-71 15,0 0-155-15,0 0 57 0,0 0 72 16,0 0 26-16,-19-28 2 0,27 28 13 16,-4 0-15-16,7 0-1 15,-5 0 0-15,0 0-15 0,5 0 16 16,-3 0 12-16,4 0 59 0,1 0 24 16,7 0 31-16,3 0-41 0,12-3-14 15,15-3-19-15,14-4-7 0,16-1 0 16,18 1 4-16,5 0-7 0,-18 1-6 15,-1 5-1-15,-24 4-20 0,-16 0-15 16,-1 0-2-16,-18 0-1 0,-2 4-13 16,-3 1 16-16,3-1-13 0,2-1-117 15,4 4-103-15,-6 3-121 0,-9-3-95 16,-6 0-49-16,-3-3-24 0</inkml:trace>
  <inkml:trace contextRef="#ctx0" brushRef="#br0" timeOffset="507.81">25405 8042 620 0,'0'0'1204'15,"0"0"-1093"-15,41-68-108 0,-28 52 65 16,3 3-52-16,3-1 33 0,-1-6-33 16,1 3 49-16,2 0 87 15,-1 4-22-15,-7 3-130 0,-5 6-10 16,-6 4-42-16,0 0 52 0,-2 0 16 16,-4 7 20-16,-6 6-7 0,-3 0-28 15,-5 5-1-15,-3 1 0 0,2 2 2 16,-3 3 2-16,-5-1 28 0,2 2 0 15,0-3 7-15,2-4 9 0,1-4-2 16,-3 1-11-16,2-4-6 16,-2-4-16-16,1 0 9 0,-1-4 30 0,-6 4-1 15,4-3-22-15,0 3-13 0,-2-2-16 16,2 2-1-16,0 0-41 0,5 0-25 16,3 3-10-16,4 1 19 15,3-1 32-15,6 2 23 0,2-1 3 16,2 3 3-16,2-4-2 0,0 6 0 15,4-2 2-15,4-4-1 0,4 1 21 16,5 1 6-16,4-5 16 0,10 4-19 16,12-4 6-16,15-1-19 0,23 1-10 15,12 0 10-15,-9-1-13 0,-15 1 0 16,-20-4-203-16,-22 4-117 0,-6-3-348 16,28-1-812-16</inkml:trace>
  <inkml:trace contextRef="#ctx0" brushRef="#br0" timeOffset="1409.91">25140 9038 828 0,'0'0'264'16,"0"0"-91"-16,0 0 22 0,0 0-104 16,0 0-91-16,0 0-26 0,0 0-32 15,0 0 38-15,0 0 19 0,17-37-2 16,-9 34 3-16,7 3 22 0,-7 0 31 16,4-4 28-16,-6 4 16 0,1 0 1 15,-1-3 3-15,0 3-4 0,-4 0-13 16,-2 0 17-16,2 0-1 15,-2 0-19-15,4 0-39 0,-2 0-29 16,9 0 10-16,3 0 12 0,19-3-2 16,17 3-11-16,24-4-21 0,30 4 3 15,16 0-3-15,2 0 1 0,-11 0 1 16,-16 0-3-16,-27 4 0 0,3-4-81 16,-15 0-45-16,-11 0-39 0,-2 0-46 15,-20-4-117-15,-6 2-147 0,-5 2-236 16</inkml:trace>
  <inkml:trace contextRef="#ctx0" brushRef="#br0" timeOffset="1949.74">25411 8792 75 0,'0'0'238'0,"0"0"303"16,0 0-166-16,0 0-131 15,0 0-107-15,0 0-72 0,0 0-10 16,0 0 43-16,0 0-24 0,0 0-19 16,0 4-9-16,0-4-1 0,0 3-3 15,0 1 1-15,-2-1-4 0,0-3 3 16,-2 7 6-16,-4 0 33 0,1-2 16 16,-5 2-16-16,0 7-13 0,-5-3-23 15,-4-1-6-15,5 6-1 0,-3-2-22 16,3 0-16-16,1-4-3 0,5 6-13 15,2-2 0-15,1 0 16 0,5 0 12 16,0-5 4-16,2 4 3 16,0-2 4-16,0-4 2 0,0 0 14 0,0 0 3 15,2-2 0-15,-2-1-7 16,0-1 0-16,0 1-16 0,2-1-15 16,0 1-2-16,5-4 0 0,-1 7 0 15,2-4 11-15,9 0-11 0,5 4 0 16,16 4 17-16,15 1-2 0,-1-1-17 15,2 3-31-15,-17 0-223 0,-4-2-163 16,-10 2-339-16,20 26-791 0</inkml:trace>
  <inkml:trace contextRef="#ctx0" brushRef="#br0" timeOffset="3969.41">19278 9542 9 0,'0'0'127'16,"0"0"163"-16,0 0-159 0,0 0-17 15,0 0-65-15,-21-64-49 0,21 44-36 16,0-4 16-16,6-2-22 0,5-6-4 15,-3 3 44-15,2-3-8 0,1-1 10 16,-1 9 0-16,-2 1-29 0,1 9-85 16,-1 7 45-16,-2 0-94 0</inkml:trace>
  <inkml:trace contextRef="#ctx0" brushRef="#br0" timeOffset="5117.49">19435 7873 395 0,'0'0'91'16,"0"0"-75"-16,2-70 10 0,0 63 4 16,-2 0-30-16,0 0 1 0,0-3-1 15,0 3 0-15,0-2-27 0,-4 2 0 16,-2 4 27-16,0 3 167 0,-5-4 38 16,3 1-19-16,-2-1-30 0,4 4-26 15,-3-3-58-15,5-1-56 0,2 4-16 16,0 0-67-16,2-3 67 0,0 3 91 15,6-4 30-15,0 1 22 0,1 3 6 16,-1-4-9-16,0 1-24 0,-2-1-51 16,2 3-43-16,-4 1-22 15,0 0-23-15,1 0-3 0,-3 0 23 16,0 0 3-16,0 0 1 0,0 5-1 16,0-2-2-16,0 1-21 0,0 3 21 15,0 0-11-15,0 0 12 0,0 0-15 16,0 0 3-16,0 1-7 0,0 3 18 15,0-1 0-15,0-3 2 0,0 4 20 16,0-4 18-16,0 1-15 0,0 3 0 16,0-1 0-16,0 1-20 0,2-1 16 15,0 6 1-15,2-2-7 0,2 0-12 16,-4 5 0-16,2-1 1 16,0 2 11-16,0 0-12 0,-1 1 15 15,-1 0 29-15,2 5 33 0,-4-5 38 16,0 8 1-16,0-4-40 0,-6 4-29 15,3 3-19-15,1 1-6 0,0 0-20 16,0-2 10-16,2 6 0 0,0-4-10 16,0 6 19-16,0-3 7 0,0 1 16 15,0 1 7-15,0 2 12 0,-2 4 76 16,0-1-72-16,0 8-43 0,0-4 7 16,-4 4-19-16,2-1-1 0,0-1-8 15,-1 5 8-15,3 2-10 0,2 2 2 16,0-4 11-16,0 3-15 0,0-3 4 15,4 0 15-15,5 0-7 0,-1-3 4 16,-2 0-13-16,2-1 12 0,1-1-2 16,-5-5 9-16,-2-4-6 0,2-4 13 15,-2-4 9-15,-2-6 0 16,0-5 19-16,0-5 15 0,0-6 10 16,0 0-25-16,0-6-13 0,-2-1-22 15,2-3-22-15,0 0 0 0,0 0 0 16,0 0 0-16,0 0 12 0,0 0 4 15,0 0-14-15,0-3 11 0,0 3-1 16,0-4 7-16,0 1 0 0,0 3-19 16,-4-4-60-16,-2 4-128 0,-13 4-109 15,-8 13-57-15,-18 17-109 0,1-3-333 16,-30 39-797-16</inkml:trace>
  <inkml:trace contextRef="#ctx0" brushRef="#br0" timeOffset="9644.91">3686 8178 1125 0,'0'0'368'0,"0"0"-349"0,-71 23-19 16,57-9 0-16,6 0-16 0,-9 5-95 16,-1 9-289-16,5-9-109 0,-22 39 33 0</inkml:trace>
  <inkml:trace contextRef="#ctx0" brushRef="#br0" timeOffset="10168.04">3504 8391 1140 0,'0'0'404'0,"0"0"-50"0,0-61-30 15,-4 47-100-15,-3-3-50 16,3 1-64-16,0-2-43 0,0-2-19 16,0 0-32-16,-2 3-12 0,4 3-4 15,2 5-36-15,0 2-96 0,0 7-45 16,0 0 54-16,0 7 29 0,-2 2 42 15,-3 5 20-15,-1 0 21 0,-4-4 11 16,2 6 13-16,-7-6 7 0,7 4-1 16,-5-10 17-16,7 3 119 0,2-7-3 15,4 0-72-15,2-7-77 0,9-4-3 16,15-9 32-16,12-10 13 0,22-14 13 16,14-3 0-16,19-7-4 15,10 7 17-15,-8 12-23 0,-10 9-13 16,-10 16-25-16,-9 3-10 0,4 7-16 15,15 0 16-15,16 0 0 0,19 7 2 16,10-4 14-16,5-3-3 0,11 0-13 16,11-3 13-16,11-4-11 0,14-4-1 15,2 1 1-15,8-3 0 0,0 3-1 16,7-4 31-16,7 0 3 0,3 2 0 16,8 1 7-16,15-3-7 0,12-3-3 15,12 5-4-15,21-2 1 0,14 0-13 16,11 0 6-16,8-2 4 0,5 6-11 15,1-4 8-15,0 0 5 0,-2-2-9 16,-10 2-6-16,-12 4-13 0,-7-1 0 16,-14 8-19-16,-13-1 6 15,-4 4 1-15,-12 4-4 0,-14 6 16 16,-16 1 0-16,-17 6 0 0,-17-1 16 16,-21 5 12-16,-23 3 13 0,-29 2-41 15,-22-1-98-15,-25-3-243 0,-25-1-163 16,-16-10-290-16,9 5-725 0</inkml:trace>
  <inkml:trace contextRef="#ctx0" brushRef="#br0" timeOffset="14508.54">17118 14004 316 0,'0'0'418'15,"0"0"-193"-15,0 0-40 0,-62-70-25 16,39 49-49-16,0-3-89 0,-16-6-22 16,-15-7-28-16,-14-5-27 0,-23 9 19 15,-27 7-6-15,-33 5 6 0,-16 14 3 16,-9 7 4-16,-1 14 9 15,9 5 7-15,-4 13-94 0,-9 8 64 0,7 7 43 16,0 0-13-16,5 4 0 0,10 3 12 16,10-7-28-16,6 7-4 15,19-2 11-15,10 2 19 0,13-3 1 16,16 3-17-16,15-11-7 0,16-2 13 16,19-12 11-16,13-1 2 0,1-2-32 15,6 2 10-15,-3 5 22 0,7 6 140 16,1 11 46-16,10 17-49 0,35 4 22 15,31 4 20-15,46-2-39 0,37-1-62 16,22-11-45-16,9-7-4 0,-2-7 0 16,-13-10-26-16,9-13 17 0,6-8-17 15,6-13-1-15,2-6-1 0,6-16-2 16,-3-16 2-16,5-2 13 0,-8-10 6 16,-6-7-17-16,-4-4 7 0,-15-3-10 15,-6-7-46-15,-14-1-2 16,-17-10 28-16,-13-5 20 0,-13-6 20 15,-20 1 12-15,-18-5 4 0,-24-1 13 16,-32 3-7-16,-25 8 10 0,-39 4-50 16,-31 15-1-16,-31 11 40 0,-30 14 0 15,-41 23-41-15,-32 17-26 0,-25 19-6 16,-25 26-1-16,-12 13-19 0,2 15-211 16,70-15-388-16</inkml:trace>
  <inkml:trace contextRef="#ctx0" brushRef="#br0" timeOffset="15075.27">23832 13984 147 0,'0'0'1899'0,"-11"-75"-1734"16,-22 46-165-16,-24-3-22 0,-49 10-98 16,-37 8 13-16,-30 17-23 0,-15 20 10 15,-7 5 9-15,-11 5 39 0,-7 2 69 16,-6-2 3-16,0 4 33 0,8-2 90 16,8-6 7-16,9 8-9 0,16 1-37 15,11 6-16-15,20 6-23 0,17 8-25 16,18 12-20-16,17 12-23 0,21 12-9 15,20 10 3-15,25 5-1 0,21 2-35 16,22-3-45-16,34-3-4 0,26-7 87 16,31-13 25-16,30-12-80 15,26-25 82-15,27-24 231 0,21-24-40 16,12-14-13-16,13-19 4 0,-1-18 5 16,5-6-23-16,-4-8-35 0,1-10-36 15,-3-2-55-15,-11-8-18 0,-4-6-10 16,-14 1-10-16,-22-5-51 0,-26-1-80 15,-35 13-50-15,-39 15-41 0,-44 21-76 16,-20 17-127-16,-57-5-669 0</inkml:trace>
  <inkml:trace contextRef="#ctx0" brushRef="#br0" timeOffset="18772.22">4138 16599 114 0,'0'0'470'0,"0"0"-265"16,-78-42-94-16,34 23-17 0,-9-9-12 15,-7 2 6-15,8 5 0 0,5 0 71 16,5 9 23-16,-3-2-9 16,-1-4-30-16,3 6-23 0,10-2-7 15,6 4-61-15,12 3-52 0,13 3-272 16,15 1 148-16,38 3 118 0,30 7 6 16,35 10 45-16,24 6-45 0,3 1-107 15,0-1-10-15,5-2 36 0,-1-11 68 16,21-6 13-16,16-4-17 0,24-18-2 15,26-8 6-15,33-12 13 0,18-6 49 16,19-3 84-16,14-3-65 0,7 2-19 16,3-2-20-16,-1 6-6 0,-5 6-3 15,-12 5-17-15,-18 7 16 0,-13 5 4 16,-17 7 0-16,-13 7-7 0,-12 7 0 16,-11 3-16-16,-18 11-326 15,-55 0-266-15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100.67188" units="1/cm"/>
          <inkml:channelProperty channel="Y" name="resolution" value="1936.58398" units="1/cm"/>
          <inkml:channelProperty channel="F" name="resolution" value="22.75278" units="1/deg"/>
          <inkml:channelProperty channel="T" name="resolution" value="1" units="1/dev"/>
        </inkml:channelProperties>
      </inkml:inkSource>
      <inkml:timestamp xml:id="ts0" timeString="2021-04-13T22:41:14.835"/>
    </inkml:context>
    <inkml:brush xml:id="br0">
      <inkml:brushProperty name="width" value="0.05292" units="cm"/>
      <inkml:brushProperty name="height" value="0.05292" units="cm"/>
      <inkml:brushProperty name="color" value="#FF0000"/>
    </inkml:brush>
  </inkml:definitions>
  <inkml:trace contextRef="#ctx0" brushRef="#br0">14931 14417 23 0,'0'0'124'16,"0"0"55"-16,0 0 13 0,103-28 108 15,-37 14-107-15,23-2-30 0,27-1-30 16,16 3-52-16,-2 0-22 15,-14 9-36-15,-14 5-23 0,-22 0-12 16,-5 0 12-16,-15 5 0 0,-11-1 0 16,-16 3 2-16,-8-4-2 0,-4 1-47 15,-1 3-216-15,-5-4-102 0,16 14-173 0</inkml:trace>
  <inkml:trace contextRef="#ctx0" brushRef="#br0" timeOffset="303.06">15629 14464 665 0,'120'-42'95'15,"-12"13"-82"-15,22-1-13 0,-4 6-3 16,-2-1-11-16,-6 9 1 16,-8-1-48-16,-17 6-28 0,-19 5 18 15,-24-1-24-15,-17 7-19 0,-17 0-20 16,-7 0 27-16</inkml:trace>
  <inkml:trace contextRef="#ctx0" brushRef="#br0" timeOffset="650.65">16142 14375 117 0,'95'-23'56'0,"-18"6"-4"16,7-4 140-16,1 2-58 0,-4-2 19 15,-5 2-74-15,-16 8-53 0,-10 1-24 16,-21 6-2-16,-13 4-19 0,-7 0-36 16,-7 0-284-16,-2 0 42 0,-11 7 216 15,-28 7 61-15,-31 5 20 0,-44 6 0 16,-41 5 0-16,-16 1 0 0,-7-1 0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100.67188" units="1/cm"/>
          <inkml:channelProperty channel="Y" name="resolution" value="1936.58398" units="1/cm"/>
          <inkml:channelProperty channel="F" name="resolution" value="22.75278" units="1/deg"/>
          <inkml:channelProperty channel="T" name="resolution" value="1" units="1/dev"/>
        </inkml:channelProperties>
      </inkml:inkSource>
      <inkml:timestamp xml:id="ts0" timeString="2021-04-13T22:41:41.862"/>
    </inkml:context>
    <inkml:brush xml:id="br0">
      <inkml:brushProperty name="width" value="0.05292" units="cm"/>
      <inkml:brushProperty name="height" value="0.05292" units="cm"/>
      <inkml:brushProperty name="color" value="#FF0000"/>
    </inkml:brush>
  </inkml:definitions>
  <inkml:trace contextRef="#ctx0" brushRef="#br0">29870 12870 270 0,'-48'-65'35'0,"36"38"-35"16,2 11 23-16,1-2-23 16,5 1-16-16,-4 6-137 0</inkml:trace>
  <inkml:trace contextRef="#ctx0" brushRef="#br0" timeOffset="695.81">29702 12272 209 0,'0'0'534'0,"-28"-79"-384"15,28 53 114-15,0 2 78 0,0 1-124 16,0-12-68-16,0 2-92 0,4-7-22 16,4-7-36-16,2 1-4 0,-1 3 2 15,3 6 0-15,-8-3 1 0,-4 2-35 16,0 1-68-16,-16-3-78 15,-15-4-26-15,-29-6 13 0,-25-1 12 16,-27-3 37-16,-22-3 35 0,-5 2 55 16,3 5 38-16,10 1 18 0,2 9 0 15,4 3-3-15,0 1 2 0,-2 4 1 16,0 3 21-16,4 4 116 0,0 6-29 16,11 5-1-16,-3 11 17 0,3 3 19 15,-3 17-32-15,-3 13-30 0,1 17-29 16,2 17-22-16,7 17-24 0,2 18-6 15,6 18-1-15,4 8 1 0,6 13 23 16,9 12-22-16,7 5-1 0,7 1-149 16,0-1 65-16,9 0 51 0,-3-3-19 15,2-7 3-15,2 1 27 0,3-8 18 16,1-2-9-16,9-9-5 0,4-1 17 16,12-11 2-16,15-2 110 15,8-1-33-15,20 0-13 0,16-8-29 16,23 1 152-16,16-7-149 0,20 4 33 15,10-4-27-15,13 0-4 0,12-11-40 16,7-5 2-16,8-12 36 0,-1-9-37 16,1-7 11-16,-2-7-13 0,-3-12-23 15,-3-9 23-15,-3-9 39 0,-6-10-16 16,-2-7 32-16,-2 0 3 0,2-10 10 16,0-4 3-16,5-9 1 0,-3-1-21 15,-2-6-8-15,0-8-5 0,2-6-12 16,0-13-10-16,5-8 0 0,-7-15 7 15,0-11-4-15,-10-17 1 16,-3-10 2-16,-3-17 17 0,-7-4 26 16,-4-17-17-16,-8-9-19 0,-20-4 19 15,-18-6-48-15,-22-1-16 0,-26 3-3 16,-26 1-4-16,-27 6-48 0,-28 2 10 16,-23 2 16-16,-19 7-146 0,-19 5 36 15,-11 15 97-15,-16 17 25 0,-1 13 11 16,-11 14-11-16,0 9-38 0,-5 18-17 15,-8 13-71-15,-11 18-30 0,-9 19-71 16,-8 14 22-16,-10 25-153 0,51-3-81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100.67188" units="1/cm"/>
          <inkml:channelProperty channel="Y" name="resolution" value="1936.58398" units="1/cm"/>
          <inkml:channelProperty channel="F" name="resolution" value="22.75278" units="1/deg"/>
          <inkml:channelProperty channel="T" name="resolution" value="1" units="1/dev"/>
        </inkml:channelProperties>
      </inkml:inkSource>
      <inkml:timestamp xml:id="ts0" timeString="2021-04-13T22:46:17.32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3415 6354 2764 0,'0'0'244'15,"0"0"-167"-15,0 0 38 0,0 0-115 16,0 0-9-16,0 0-129 0,0 0 10 15,0 0-114-15,0 0-77 16,29-47-54-16,-25 50 6 0,6 4 120 16,-4-2 168-16,-1 2 77 0,-1 4-1 15,4-4 3-15,-2 0 26 0,3 3 94 16,3-3 66-16,2-1-7 0,3 4-40 16,4 0 14-16,5-3 6 0,12 4 2 15,9-1-2-15,17-1-46 0,13 2-36 16,18-8-45-16,10-3-13 0,5 0-2 15,4-10-1-15,-1-1-14 0,1-1 0 16,0-2 11-16,1 4-13 0,-5-4 2 16,2 8-2-16,-3-1 0 0,-1 7-3 15,-7 0-17-15,-2 4 1 16,-6 5 0-16,-4 5 17 0,0-4 2 0,-2 0-1 16,8 1-1-16,-2-6 2 15,0 2 15-15,-2 0-13 0,-4-3 0 16,-1-1-2-16,1-3 29 0,8-7-27 15,0-3 20-15,1 1 1 0,-3-2-20 16,-21 1 13-16,-12 6 19 0,-21 1 62 16,-14 3-11-16,-2 0-32 0,-3 0-15 15,9 0-20-15,2 3 0 0,15 4-16 16,18 4 10-16,10-1-3 0,23 6 12 16,21 2 10-16,19-8 12 0,5-7-25 15,1-3 7-15,0-10-26 0,-9-7-45 16,4-3-12-16,-1-4 9 15,-1-2-16-15,-1-6 29 0,-3 3-3 16,-4-6-10-16,-10 9-32 0,-13 1-23 16,-28 10-32-16,-21 8-94 0,-25 3-250 15,0 15-652-15</inkml:trace>
  <inkml:trace contextRef="#ctx0" brushRef="#br0" timeOffset="974.33">5341 7461 470 0,'0'0'541'16,"0"0"-111"-16,0 0 31 0,40-64-140 16,-36 53-97-16,0 6-122 0,0-2-102 15,2 0-78-15,5 0-32 0,-5 7 65 16,6 0 13-16,-1 0 19 0,7 0 10 16,-1 4-14-16,3 3 17 0,3 0 0 15,2 0 12-15,0-2 24 0,4 2 106 16,10 0 4-16,9 0 21 15,16-4-19-15,20 1-16 0,22-4-27 16,24 0-31-16,2-11-13 0,3 4-33 16,-3-7-24-16,-6 9 8 0,6-5-10 15,-1 3-1-15,-3-7 1 0,-2 0 12 16,6 2-12-16,2-2 14 0,-3 3-16 16,-1 1 0-16,-6-2-2 0,0 8-10 15,-2 1 10-15,4 3-4 0,-8 0 6 16,-2 7 16-16,-3 5-13 0,1 2 0 15,8 0 23-15,4-4-24 0,4-1 11 16,3-2 6-16,-3-7 13 0,6-7-7 16,9-5 4-16,-4-9-4 15,1-2-9-15,1-5-14 0,-3-5 14 16,5 2-13-16,2-3-1 0,-9 0 1 16,-7 7-2-16,-14 1 0 0,-7 5 18 15,-13 7-3-15,-8 4-16 0,-21 6-22 16,-20 4 19-16,-11 0-54 0,-16 7-4 15,-9 0-174-15,2 4-66 0,-3-1-150 16,-1-3-292-16,-24 26-652 0</inkml:trace>
  <inkml:trace contextRef="#ctx0" brushRef="#br0" timeOffset="3208.87">5798 8597 739 0,'0'0'0'15,"0"0"-342"-15,-62-14-46 0</inkml:trace>
  <inkml:trace contextRef="#ctx0" brushRef="#br0" timeOffset="3641.96">5308 8558 1406 0,'0'0'156'16,"0"0"-140"-16,0 0 20 0,0 0-36 16,0 0-68-16,0 0-134 0,0 0 101 15,0 0 49-15,0 0 36 0,0 0 12 16,7-40 4-16,-5 47 33 0,-2-3 205 16,2 3 58-16,-2-7-7 0,2 3-79 15,0-3-103-15,10 0-61 0,-1 0-8 16,7-3-5-16,5-1-14 0,6-3-16 15,8 0 17-15,13 0-7 0,12-1-10 16,12-3 0-16,23 8-3 0,13 3-2 16,18 0 0-16,-2 10 0 0,-2 6-1 15,-4 1 3-15,6 1 1 0,11 1 2 16,13-2 13-16,8 1 3 16,11-2-3-16,9 1-9 0,14-7-7 15,4-3-78-15,11 0 1 0,6-7 2 16,4-3 36-16,8-8 14 0,1 1 23 15,1-4-1-15,9 2-19 0,1-6 22 16,1 8 79-16,8 3 28 0,-8 3-36 16,-2 4-42-16,-5 11-16 0,-6 6-13 15,-10 13 0-15,-12 5-237 0,-54-9-285 16,4-2-1067-16</inkml:trace>
  <inkml:trace contextRef="#ctx0" brushRef="#br0" timeOffset="5161.39">5281 9729 20 0,'0'0'39'0,"0"0"-39"0,0 0-2 16,0 0-55-16</inkml:trace>
  <inkml:trace contextRef="#ctx0" brushRef="#br0" timeOffset="6800.55">5281 9729 10 0,'83'40'160'16,"-83"-44"-7"-16,0-3 26 0,0 7 7 16,-2-7-52-16,-2 4-27 0,0-4-6 15,-4 0 13-15,3 2-32 16,1 1-37-16,-2 1-45 0,0-1-13 15,2 4-62-15,2 0-3 0,-2 0 20 16,-1 0 22-16,3 0 16 0,-2 4 18 16,2-1 2-16,0 3 1 0,2-6 25 15,-2 3 33-15,0 0 48 0,0-3-19 16,0 0 65-16,-4 0-13 0,1 0 6 16,1 0-9-16,0 0-17 0,0 0-10 15,-2-3-19-15,2 3-43 0,2-3-48 16,0 3-59-16,2 0-25 0,0 0 22 15,0 0 27-15,0 0 19 0,0 0 14 16,0 0 1-16,0 0 1 0,0 0 1 16,0 0 22-16,0 0 23 15,0 0 41-15,0 0 43 0,0 0-1 16,0 0-22-16,0 0-23 0,0 0-23 16,0 0-61-16,0 0-6 0,2 0-52 15,4 0 25-15,4 0 30 0,3 0 3 16,-1 0 0-16,5 0 2 0,1 0 2 15,3 0 8-15,2 0-9 0,-1 0 10 16,1 0-10-16,0 0 13 0,-3 0 0 16,-1 0-14-16,2 0 0 0,-5 0 0 15,1 0-2-15,-3 0 0 0,1 0 25 16,1 0-12-16,-1 0-13 0,3 0 0 16,3 0-16-16,2 0 15 0,2 0 1 15,4 0 12-15,2 3-12 0,0 0 1 16,4 1 12-16,-2 3-10 15,2-7 10-15,-2 3-10 0,4 1 0 16,-6-1 10-16,4-3-10 0,-2 0 1 16,3 0 12-16,-5 0-13 0,4 0 0 15,-2 0 20-15,4-3-20 0,-4-1 13 16,6 1-15-16,1-4-1 0,-1 3-1 16,0 1 0-16,5 0 0 0,-3 3-1 15,0-2 1-15,1 2 0 0,-5-4 1 16,2 4 0-16,0 0 3 0,-6-3 0 15,5 3 10-15,-7 0-12 0,4 0 0 16,-2-4 0-16,4 4 15 16,-2-3-14-16,2-1 2 0,1 1-1 0,1-1-3 15,0 4 0-15,5-3-3 16,-3 3-13-16,-2-4 12 0,0 1-12 16,-3 3 7-16,-3 0 9 0,-2 0 19 15,-2 0-17-15,0 0 0 0,-7 0 0 16,1 0-2-16,2 3 0 0,-2 1 2 15,1-1 2-15,1-3 18 0,4 4-6 16,0-1-3-16,0-3 3 0,4 7 4 16,0-7-8-16,2 0 5 0,3 0-14 15,1 0 18-15,-2 0-21 0,0 0-3 16,2 0-10-16,-3 0 10 16,-1 0 0-16,0-3-17 0,-4-1 7 15,2 4 10-15,0 0 1 0,0 0 0 16,-2 0 0-16,2 0 2 0,2 0 0 15,5 0 2-15,-3 0 1 0,4 0 13 16,5 0-14-16,3 0 15 0,15 0-15 16,7 0 14-16,18-7 0 0,6 0-13 15,10-7 0-15,-10 6-3 0,-6-3 0 16,-10-3 0-16,-7 7-2 0,2-3-14 16,7-1 14-16,6 3 0 0,2-6 2 15,4 7 10-15,0-7-6 0,0 5 8 16,2-5-9-16,0 0-1 0,6 0 1 15,5 2 0-15,1-5 0 0,-6 6 1 16,-1-3-1-16,-5 2-2 16,-2-2 1-16,0 4-2 0,-4-1 0 0,-1 4-2 15,-1 0 0-15,-6 2-14 16,-3 1 16-16,-7 1-1 0,-3 3-3 16,0-4 1-16,-4 4 1 0,2 0-11 15,-4 0 13-15,5 0 0 0,-3 4 0 16,2-1 1-16,0 1 1 0,-8-2 2 15,-11-2-4-15,-14 3 3 0,11-3-2 16,16 4 1-16,-2-1 1 0,2-3 0 16,-17 4 1-16,-18-4-3 0,2 3-1 15,8 1 0-15,4-1-1 0,9 1-12 16,3-1 12-16,-1 0 1 0,0 4 0 16,3 0 0-16,-3-1 0 15,0-3 1-15,-1 4 2 0,5 0-1 16,0 0 11-16,-3-3-11 0,13 3 0 15,5 3 11-15,-5-6-13 0,-8 1 0 16,-5-2 3-16,-7-3-1 0,5 4 1 16,15-1-1-16,7-3 0 0,-7 4 0 15,8-4 0-15,0 0-1 0,1 0-1 16,18 0 1-16,4 0 1 0,-4 0 1 16,-7 0 9-16,-1-4-11 0,-11 1-1 15,3-1 0-15,3 1 0 0,-1-2 0 16,1 1 0-16,-1-3 0 0,-1 4-1 15,5 3 1-15,-7-4 0 0,7 1-1 16,-4-1 0-16,-1 1 0 16,3-1-1-16,-1 1 1 0,3-1 0 15,-3 4 0-15,1-3 1 0,-1-1-1 16,3 4-1-16,4-3 2 0,-3 1 1 16,3-2-1-16,0 4 0 0,2-3 2 15,-2-1 0-15,-1 1 0 0,5-1 1 16,-2 1-1-16,0 0-1 0,-2-1 2 15,-5-3 9-15,3 4-12 0,-2-4 0 16,1 3-1-16,-1 1 0 0,6 1 0 16,-3-2 0-16,5 1 0 0,0 3-2 15,6 0 1-15,2 0 0 0,9 0 2 16,5 0 12-16,11 0-12 0,5 3-28 16,7 3-175-16,11 1-81 15,-34 0-140-15,32-4-372 0</inkml:trace>
  <inkml:trace contextRef="#ctx0" brushRef="#br0" timeOffset="24661.61">5505 10812 212 0,'0'0'13'0,"0"0"-20"0,0 0 7 16,0 0-45-16,0 0-128 0</inkml:trace>
  <inkml:trace contextRef="#ctx0" brushRef="#br0" timeOffset="25681.33">5505 10812 143 0,'-44'35'131'0,"42"-35"-27"0,2 2 23 16,0-2-42-16,0 0-85 0,0 0-62 15,6 0 20-15,5 0 42 0,1-2 42 16,5-2 33-16,-1 1-6 0,3-1-4 16,-1 1-10-16,3 3 11 0,-4 0 8 15,3 0-5-15,1 0 25 0,0 0 14 16,4 0 3-16,-1 0 6 15,14 0-16-15,7-4-30 0,15-3-22 16,19 0-10-16,16-3-23 0,8-2-12 16,-6-2-1-16,-4 0-2 0,-10 7-1 15,-5 0-1-15,3 0 1 0,2 2 1 16,1 1 15-16,1 1 7 0,-4-4 0 16,-3 0 9-16,-3 0-3 0,1 0 4 15,5 0-4-15,4 0 4 0,3-2 2 16,3 2-2-16,-2 0-7 0,-2 0-4 15,-2 0 1-15,0 0-3 0,4 4-17 16,4-1 0-16,6 1 20 16,2 3-23-16,-2 0 3 0,-6 7-3 15,-4 0 1-15,0 0-1 0,-4 0 1 16,6 7-1-16,6-7 13 0,-2 1-10 16,2-1 17-16,0 0-18 0,-4-3 11 15,2-1-11-15,9-3 11 0,3 0-11 16,7 0-1-16,-7 4-1 0,1-1 0 15,-7 1-2-15,1-1-1 0,-5 4-10 16,6-3 11-16,-2 1-1 0,1 5-10 16,-9-3 13-16,-2 4 0 0,-7-1-2 15,5-3 2-15,6 2 2 0,-2-2-1 16,5-4-1-16,-1 4 0 0,4-7 14 16,-6 4-12-16,4-4 17 0,5 0-17 15,1 0 2-15,-2 3 9 0,3-3-13 16,-9 0 0-16,-4 4-1 15,0-1-1-15,2-3 2 0,0 0 0 16,0 0 2-16,0 4-4 0,-2-4 2 16,5 3-1-16,-5 1-10 0,2-4 9 15,0 3 0-15,12-3 0 0,3 4 2 16,-1-2 0-16,1 1-2 0,8 0-8 16,-3 1 10-16,5 3 4 0,4-7 8 15,-2 7-9-15,-4 0-1 0,0 0 0 16,0-4 0-16,-2 1 1 0,-3-1-1 15,3 1 2-15,-2-4 15 0,-3 0-16 16,3 0 10-16,2-4-11 16,6 1 2-16,6-4-2 0,2 0-1 15,0 0-1-15,-1 3 0 0,3 1-2 16,-2-1 2-16,4-3 0 0,1 4 1 16,1 3 1-16,-3-3 11 0,-5-3-12 15,2 3 1-15,-10-1 0 0,2 1 2 16,-6-4-1-16,-7 0 10 0,1 3-12 15,-3-3 0-15,1 0 2 0,1 0-3 16,1 6 0-16,-1-6-2 0,-1 3 0 16,-3 1-1-16,-4-4 0 0,-1 3 3 15,-3 1 0-15,-6-1 3 0,-4-3 16 16,-9 0-17-16,-16 2 11 0,-10-2-11 16,-17 4 11-16,-8-4-9 15,2 0 18-15,-6 0-19 0,6 0 20 16,8 0-21-16,0-5 1 0,4 1-3 15,-1-3 0-15,-5 7-12 0,-2-3-11 16,-4 3-6-16,-4 1 0 0,-1 3 3 16,-5 3-26-16,-3 0-123 0,-3 0 16 15,-3 0 19-15,-6 7-16 0,-4-5 107 16,0 5 49-16,-8 3 0 0,-11-6-66 16,-7 10-87-16,-18-4-120 0,-18 6-27 15,-23-2-98-15,15 0 36 0</inkml:trace>
  <inkml:trace contextRef="#ctx0" brushRef="#br0" timeOffset="37303.32">21227 12132 1812 0,'-76'-12'231'0,"49"2"-212"0,4 3-19 15,0 3-42-15,1 1 26 0,-3-4 3 16,-6 3-19-16,0 1 28 0,-8-1 4 16,6 4 4-16,2 0 25 15,2 0 10-15,0 0 6 0,6 0 0 16,-2 0 4-16,4 4 0 0,5-4-7 16,-1 3-10-16,5 1-9 0,2 3-4 15,8-7-18-15,2 3 3 0,0 1 89 16,18-4 43-16,13 0 0 0,29-7-33 15,25-4-46-15,39-5-24 0,35-5-8 16,17 1-2-16,-3 4 9 0,-3-2 13 16,-13 1 3-16,2 6-3 0,4 3 3 15,1 1-7-15,-1-4-15 0,-2 1-1 16,-4 3 1-16,-4 0-7 0,-4 3-16 16,-6 3 13-16,-11-3-14 0,-4 1 0 15,-12 3 2-15,-8 0-2 0,-11 7-1 16,-25-6-1-16,-18 6-13 15,-25 0-6-15,-17 0-10 0,-4 0 0 16,-8-3-35-16,0 6-14 0,-20 1 78 16,-28-3 44-16,-37 3-21 0,-43-8-22 15,-31-3 0-15,-8-3 12 0,3-4-1 16,9-4-10-16,17 6-2 0,1-5 0 16,-1 6-4-16,-5 1 1 0,-1 3-10 15,-5 0 10-15,2 3-10 0,-6 1 12 16,-2 3 0-16,10 1-34 0,1-1-32 15,13 4 25-15,9-1 26 0,21 1 13 16,18-4-16-16,30 0-10 0,18-5-48 16,20 5-26-16,5-7-36 15,10 3-61-15,0 1-66 0,14-1 95 16,21 4 112-16,38-4 4 0,45-3-46 16,41 4-65-16,23-4-45 0,10 3-92 15,-43-3-170-15,12 4-145 0</inkml:trace>
  <inkml:trace contextRef="#ctx0" brushRef="#br0" timeOffset="45731.91">8364 15348 91 0,'0'0'0'0,"0"0"-3"16,0 0 3-16,0 0 10 0,0 0 228 15,0 0 72-15,0 0-72 0,0 0 65 16,0 0-7-16,2 0-65 0,-2 0-104 15,0 0-40-15,0 0-9 0,0 0-10 16,0 0-39-16,0 0 1 0,0 0 28 16,-2 4 20-16,0-4-4 0,-1 3 1 15,-1-3 18-15,2 4 36 0,2-4 26 16,-2 0 9-16,2 0-26 0,-2 3-39 16,2-3-22-16,0 0-14 15,0 0-5-15,0 0-4 0,0 0-13 16,0 0-3-16,0 0-3 0,0 0-10 15,0 0-9-15,0 0-15 0,0 0-1 16,0 0-16-16,0 0-6 0,0 0-6 16,0 0 5-16,0 0 1 0,0 0 9 15,0 0 13-15,2 0 2 0,-2 0 33 16,2 0-4-16,4 0 10 0,-3-3 23 16,1 3-20-16,4-4-16 0,0 4-15 15,-2-3-13-15,3-1 0 0,3 4-16 16,-2-3 13-16,3 3-13 0,3-4 13 15,-1 4 2-15,1-3 1 16,7 3 2-16,0-4 0 0,6 4 1 0,2-3 13 16,6-1 0-16,0 1-14 15,5-2 11-15,1-2-13 0,2 3 0 16,1-3 1-16,-1 4-1 0,1-4 0 16,-1 3-13-16,-5 1 10 0,1-1 1 15,-2 1-1-15,0-1 1 0,3 4 0 16,5-3 0-16,5 3 2 0,14-2 2 15,15-5-2-15,12 4 2 0,6-4 10 16,-2 3-11-16,-6-3 0 0,-12 0-1 16,-11 4 0-16,0-1 0 0,-4 1 1 15,-2-1-1-15,2 1-1 16,-2 3 0-16,2-2 1 0,3 2-1 16,-1 0-2-16,2 2 0 0,-2 1 0 15,4 1 0-15,3 3 3 0,5-4-1 16,7 1 1-16,4-4 1 0,0 3 1 15,0-3 10-15,0 0-10 0,-3 0-1 16,-5 0 2-16,2-3-1 0,1 3 0 16,-1-4 0-16,0 1-1 0,2 3-1 15,-3-4 0-15,1 4-1 0,4 0 1 16,0-3-1-16,-1 3 1 0,1 0 0 16,8 0-1-16,-2 0 0 0,4 0-1 15,-1 3 2-15,9 1 0 0,0-4 0 16,-1 0 1-16,5 3 1 0,-1-3 1 15,-5 0-1-15,5 0 11 0,-1 0-11 16,-6 0-1-16,3-3 0 0,-7-1 1 16,-2 4-2-16,2-3 1 15,-4-1-1-15,-2 1 1 0,0 3 0 16,-4-2 2-16,-6-1-1 0,-3 3-2 16,-6 0 0-16,-1 0 0 0,-18 0-1 15,-3 0 1-15,-17 0 0 0,-10 0 1 16,-2 0-1-16,-3 0-1 0,1 0-2 15,1 3-28-15,-1-3-74 0,2 5-155 16,-9 2-245-16,-8-3-287 0,-29 6-985 16</inkml:trace>
  <inkml:trace contextRef="#ctx0" brushRef="#br0" timeOffset="47966.92">8822 15150 59 0,'0'0'336'0,"0"0"-147"16,0 0-30-16,0 0-51 0,0 0 39 16,0 0-40-16,0 0 27 0,0 0 32 15,0 0-17-15,60-62-64 0,-60 59-85 16,0 3-23-16,-2 0-35 0,-8 0 15 15,0 0 29-15,-5 0 14 16,-5 0 30-16,-3 0 2 0,-4 0 66 16,-4 0 25-16,-4 0 43 0,-7-3-4 15,1-4-23-15,-4 0-16 0,-1 0-26 16,-1 1-29-16,-1-1-29 0,3 4-10 16,1-4-13-16,7 7-16 0,2-4-2 15,8 4-14-15,8 0-36 0,5 0-51 16,10 0 41-16,4 4 62 0,8-1 23 15,6 1 3-15,5 3-24 0,4-2 1 16,2-1 20-16,4 3-21 0,2-4 11 16,4 1-11-16,2-1 21 0,2-3-23 15,11 0 2-15,-5 4 11 16,7-4-12-16,-2 0 31 0,-1 0-12 16,3 0-20-16,0 0-3 0,-5 0 1 15,-6 3-20-15,-3 0 18 0,-9 1 4 16,-9-1 0-16,-3-3 12 0,-11 4 66 15,-6-4 15-15,-6 3-38 0,-17-3-53 16,-16 7-2-16,-19-1 0 0,-23 4 13 16,-18 4-11-16,-11 0-1 0,22 2-1 15,19-2-2-15,28-7-1 0,25 0-13 16,1-4-4-16,9 1-18 0,-4-1-52 16,1 6-7-16,3-2 97 0,2 0 0 15,4 0 19-15,10-4 10 16,9 4 13-16,4-3-6 0,10-4-14 15,14 0-6-15,17-7 0 0,13-4-3 16,12-8-11-16,4-2 14 0,-7 4-13 16,-15 1-2-16,-20 6 18 0,-20 3-8 15,-14 3-11-15,-5 4-20 0,-1-3-9 16,-1 3-16-16,-4 0 20 0,-4 0 25 16,-8 3 58-16,-29 8-13 0,-31 1-23 15,-31 12-6-15,-29 4-14 0,-5 2-1 16,16-6 1-16,30-8 17 0,33-6 52 15,19-3 9-15,17-3-29 0,1-1-32 16,7-3-19-16,0 4-45 16,-1-4-28-16,7 3-24 0,2-3 97 15,13 0 10-15,13 0 25 0,20-7-15 16,16-7-17-16,23-3 10 0,14-6-11 16,11-8 11-16,-7 5-12 0,-25 5-1 15,-20 5 1-15,-29 6 12 0,-10 6-1 16,-7 1 8-16,-3-1 21 0,-3 1 49 15,0-1 22-15,-4-3-112 0,-8 0-71 16,-23 7 3-16,-21 0 17 0,-32 0 13 16,-18 11 25-16,5 3-3 0,19-4 13 15,26 2 3-15,25-5-3 0,7-3-22 16,-3 3-14-16,-2 3-12 16,3-3-7-16,1 0 19 0,7 2 1 15,10 1-4-15,2-6 42 0,2-1 29 16,10 1 22-16,7-4-12 0,3 0-10 15,7-4-10-15,6-6-6 0,7 1-12 16,1-5 2-16,3 0-1 0,-1 0 2 16,-6 2 21-16,-1-2 4 0,-9 4 13 15,-7 3 29-15,-9 0 34 0,-7 3-82 16,-6 4-23-16,-17 0-77 0,-16 0 19 16,-18 11 16-16,-26 6 17 0,3-1 25 15,10 1 2-15,14-3-1 0,21-3 2 16,-6 1-3-16,-4 2-12 0,-5 3-151 15,-1 4-199-15,14-9-449 0,-15 13-790 0</inkml:trace>
  <inkml:trace contextRef="#ctx0" brushRef="#br0" timeOffset="51290.64">10807 15150 20 0,'0'0'156'0,"0"0"79"16,0 0-33-16,0 0-3 15,0 0 6-15,0 0-29 0,0 0-36 16,0 0-16-16,0 0-23 0,-64 0-10 16,53 0-7-16,1 0-2 0,2 0 2 15,0 0 10-15,-1 0-3 0,3 0-13 16,2 0-17-16,-2 0-9 0,2 0-7 16,2-4 1-16,-3 4-1 0,3 0 0 15,2 0 10-15,0-3-6 0,-2 3-1 16,0 0-9-16,2 0-10 0,0 0-3 15,0 0-10-15,0 0-16 0,0 0-13 16,0 0 0-16,0 0 10 0,0 0-13 16,0 0 16-16,0 0 24 0,2 0 21 15,0-4 4-15,-2 4-1 16,5 0-3-16,-3 0-6 0,2 0-1 16,0-3-16-16,2 3-6 0,-4 0-16 15,0 0 0-15,2 0-12 0,-4 0-1 16,2 0 0-16,0 0 10 0,-2 0 1 15,0 0 1-15,0 0 1 0,0 0 2 16,0 0 1-16,0 0 10 0,0 0 0 16,0 0-1-16,0 0 1 0,0 0-13 15,0 0-12-15,0-4-13 0,0 4-10 16,0 0 9-16,3 0 13 16,-3 0 13-16,2 0 0 0,-2 0 0 0,4 0-1 15,-2 0 0-15,-2 0-1 16,2 0-1-16,-2 0 2 0,2 0-2 15,-2 0 3-15,0 0 1 0,2 0 2 16,-2 0-1-16,0 0 14 0,0 0-3 16,0 0-11-16,0 0 0 0,0 0-1 15,2 0-1-15,-2 0 0 0,2 0 2 16,0 0 0-16,2 0 1 0,0 0 10 16,1 0-13-16,1 0-2 0,0 0-1 15,4 0-10-15,-3 4 10 0,1-4-10 16,2 0 0-16,-2 0 10 0,3 3-13 15,-3-3 14-15,4 4 0 0,-5-4 2 16,3 3 0-16,2 1 3 0,5-4 26 16,-5 3-13-16,5-3-13 15,4 7-1-15,1-7 0 0,1 2 1 16,0-2 10-16,2 3-13 0,-1-3 0 16,-1 4 0-16,0-4-2 0,0 3 0 15,-3-3-14-15,-1 4-13 0,-1-1 0 16,-3-3 13-16,-3 4 5 0,5-1 11 15,-7 1 16-15,7-1 1 0,-3 1-5 16,3-4 14-16,1 3-7 0,7 1-3 16,4-4-3-16,2 0-11 0,0 3 21 15,6-3-20-15,1 0-3 0,-1 0 0 16,0 0-2-16,-4 0 1 16,4-3 1-16,-8 3-3 0,0 0 0 15,0 0 3-15,-4-4-1 0,-2 4-2 16,-1 0 1-16,1 0-11 0,0 0 13 15,0-3 0-15,1 3 0 0,1 0 1 16,2 0-1-16,2 0-1 0,4 0 0 16,-4 0-1-16,4 0 0 0,-2 0 1 15,2 0-2-15,2 0-1 0,-4 0 1 16,2 0-9-16,-4 3 12 0,4-3 0 16,-6 4 0-16,-2-4-1 0,0 3-15 15,-2 1 13-15,-1-1 3 0,1-1 0 16,0 1 3-16,0-3 10 0,-1 4-11 15,5-1 1-15,6-3 10 0,0 4-13 16,7-4 13-16,-1 0 3 16,2 0-15-16,3 0 0 0,-1 0 1 15,5 0 2-15,-3 0-1 0,1 0-1 16,-3 0 11-16,-2 0-12 0,3 0-1 16,-7 0-3-16,-2-4-10 0,0 4 12 15,-4 0 0-15,4 0 0 0,-6 0-1 16,0 0 0-16,4 0 0 0,-2 0 2 15,4 0 2-15,-2 0 1 0,7 0-2 16,1 4 2-16,0-4 10 0,1 0-11 16,3 0 1-16,1 0-1 0,3 0 1 15,-3 0 10-15,-5 0-10 0,3-4 10 16,-5 4-11-16,0-3 1 16,-6-1-1-16,2 1-1 0,-4 1 1 15,0-1 0-15,-4-1-1 0,-2 1-1 16,0 3 0-16,-4-4 2 0,-1 1-2 15,-1 3-2-15,-3-4-1 0,3 1-16 16,2 3 17-16,-1-4 2 0,1 4-4 16,0 0-12-16,-1-3 16 0,1 3 1 15,-7 0 1-15,5 0 11 0,-5 0-11 16,-5 0 11-16,3-4 3 0,-8 4 4 16,0 0-18-16,-1 0-2 0,-3 0-23 15,0 0-9-15,-5 0-32 0,-7 0-16 16,2 0 6-16,-9 0 25 15,-4 0 24-15,-2 0 5 0,-6 0 1 16,-8 0 3-16,-2 0 0 0,-3 0-3 16,-11 4-1-16,-12-4 4 0,-11 0 0 15,-7 0 3-15,-10 0 10 0,-2 0 1 16,8 0-1-16,2 0-9 0,13 3 10 16,4 1 0-16,-1-4 0 0,-5 7 0 15,1-4 1-15,-1 1-1 0,-3-1 0 16,7 4 2-16,8-5 0 0,14 1 1 15,15-3 1-15,6 4 0 0,4-4-2 16,1 0-26-16,-5 0-6 0,-6 0 6 16,-1 0-6-16,-5 0-14 0,4 0-18 15,6 0-4-15,-2 0 0 16,8 0-39-16,4 0-69 0,3 0-123 16,3 0-133-16,1 0-142 0,1 10-23 0</inkml:trace>
  <inkml:trace contextRef="#ctx0" brushRef="#br0" timeOffset="53027.2">13810 14848 372 0,'0'0'287'0,"0"0"-150"16,48-66-80-16,-40 52-57 0,7 0-2 16,-5-9-73-16,9 2-143 0,1-7-47 15,1-2 67-15,0 1 103 16,-3-3 95-16,1 6 0 0,-7-2 18 16,3 2 74-16,-5 2 136 0,0 1-42 15,-5-1-62-15,-1 1-7 0,-2-1 7 16,-2-1-7-16,0 2 14 0,-2-4 103 15,-5-7-78-15,-1 1-78 0,2 2-9 16,-2-6 5-16,-3 1 27 0,5-3-26 16,-2 3-20-16,-2-1 33 0,3-1-17 15,1 5-26-15,-4-4-9 0,4 6-10 16,-3-3-23-16,-1 3-3 0,-6 5-16 16,-1 1-26-16,-6 6-10 15,-10-5 7-15,-10 5 6 0,-3 1-7 16,-10 4 14-16,3 7 9 0,-3 0 4 15,-16 6 6-15,12 1 9 0,0 0-12 16,18 0 13-16,7 0-17 0,-8 1 4 16,-5 6 3-16,-3 0-13 0,-5 4 7 15,6-1-1-15,-2 8-6 0,5-3 10 16,-1 6-7-16,3 5-26 0,1 6 4 16,3 1-10-16,0 4 3 0,-3 11 32 15,-1 12 1-15,-1 15 19 0,-5 12 19 16,7 5-6-16,3 2-12 0,16-17-1 15,0-2 36-15,7-7-35 0,5-14 15 16,3 13 7-16,2-10-22 0,2 4 12 16,1 7-13-16,5-7 0 0,7-7 0 15,3-10 7-15,-2-11 6 16,9-5 9-16,-3-2-2 0,1-1 48 16,10 4-48-16,12 10 9 0,0 1 13 15,8 0-16-15,5-4 16 0,2-1-39 16,6-5 36-16,-5-2-10 0,7-5-29 15,-6-6 26-15,18 0 0 0,11-8-4 16,8-5-2-16,6-4 3 0,11-13-4 16,5-11-3-16,-1-9-3 0,-7-5 3 15,-7-6-16-15,-5-7-48 0,-2-3-14 16,-11-7 44-16,-5-5 18 16,-9-2 19-16,-15-7 4 0,-3 2 19 15,-9 5 42-15,-10-4 14 0,-6 8-56 16,-7 10-7-16,-9 6-35 0,-5 12 23 15,-2 6-17-15,-2 2-6 0,-7 2-19 16,-5-9-23-16,-1-8-29 0,-18-11 12 16,-10-14-2-16,-15-2 32 0,-23-2-4 15,-16 8-19-15,-12 10-3 0,-3 14-72 16,3 10-126-16,32 9-170 0,-6 10-373 0</inkml:trace>
  <inkml:trace contextRef="#ctx0" brushRef="#br0" timeOffset="56819.26">8434 17145 75 0,'0'0'0'0,"0"0"-13"0,0 0 13 16,0 0 10-16,0 0 88 0,0 0 110 15,0 0 60-15,0 0-47 0,78 14-32 16,-49-14-52-16,9 0-13 0,15 0-23 16,-1 0-20-16,12 0-16 15,-6-4-19-15,-15 1-17 0,9-1 10 16,-13-3 3-16,7 0 33 0,8 2 22 15,-11-2-12-15,-6-3-23 0,-4 3-17 16,-10 0 10-16,-4 0 26 0,-13 3 0 16,-6 1-81-16,-15 3-81 0,-18 3 16 15,-21 11 30-15,-28 4 22 0,-28 8 12 16,-24 5-2-16,-3-1-10 0,18-2 11 16,23-9 2-16,39-9 1 0,21-6 25 15,18-1 91-15,3-3 0 0,7 4-43 16,-4-4-74-16,5 0-3 15,-1 0-91-15,6 0-3 0,6 0 76 16,17-4 21-16,10-3 3 0,14 0 46 16,22-7-17-16,11-1-2 0,15-3-14 15,-14 4 0-15,-15 6-16 0,-17-3 13 16,-22 8 0-16,-4-1-13 0,4-3 3 16,-1 4 0-16,1 3-1 0,0-4 18 15,-8 1-20-15,-13 3-52 0,-6 0-87 16,-9 3-257-16,-49 11-343 0</inkml:trace>
  <inkml:trace contextRef="#ctx0" brushRef="#br0" timeOffset="58434.37">10536 17159 447 0,'0'0'319'16,"0"0"-107"-16,0 0 62 0,0 0-59 15,0 0-14-15,0 0-38 0,-6-58-7 16,6 51 12-16,-2-3-3 16,2 5-29-16,-6-2-42 0,4 0-94 15,0 0-80-15,-3 3-36 0,3 4 41 16,-2 0 50-16,-2 4 8 0,2 10 17 15,0 1 3-15,0 3 13 0,-1 6 0 16,-1 2 0-16,2-1 4 0,0 1-2 16,0-2-17-16,0 2 0 0,-3-5 12 15,3 2 19-15,0-6 14 0,0 8-24 16,4-9-22-16,-4-2 2 0,4 3 11 16,0-5 10-16,0 2-4 15,0-3 30-15,6-4 25 0,0 0 26 0,7 0-26 16,-5-4-23-16,9-1-12 15,-1 1-4-15,-3-3-9 0,5 0-13 16,3 0-13-16,-5-3-1 0,1 3 1 16,1-2 48-16,1-1-25 0,2 3-23 15,1-4 0-15,3 4 0 0,6 0 4 16,11 0 15-16,13 0 10 0,16 0-13 16,16 0 0-16,12 0-2 0,8 0-12 15,-3-3-2-15,-3-1 2 0,-10 1-1 16,-11-4-1-16,3 7 2 0,2-4 1 15,0 1-3-15,-5-1 23 0,9 1-23 16,0-4 2-16,6 1 24 0,6-1-10 16,-1-3-16-16,5 0 1 15,-2-1 3-15,5 4-4 0,6-2 1 16,3-5 1-16,5 4 10 0,-4 3-12 16,-2-3-2-16,2 6 1 0,4-3-1 15,-2 5 2-15,-5-5-1 0,5 4-2 16,0 3 1-16,-2-4-10 0,0 4 12 15,2 0 0-15,4 0 0 0,-4 0 2 16,4 0-1-16,-4 0 1 0,2 0 1 16,6-3-1-16,0-1 14 0,0 1-16 15,4-4 2-15,1 3 0 0,1-3 0 16,0 0 0-16,1 2 1 0,-1-2 0 16,-4 0 0-16,5 0-2 0,1 0 1 15,-2 0-2-15,3 0 1 0,-1 0-1 16,1 6 0-16,5-3-2 0,-3 1 1 15,-1-1 0-15,1 4-15 16,-3 0 16-16,7 0 2 0,2 4-2 16,-5-1 0-16,3 1-1 0,-3-3 1 15,7-1 1-15,2 4 2 0,0-4 13 16,-4 0-13-16,1 0-1 0,5 0 2 16,0 0-1-16,2 0-1 0,-2 0-2 15,6-4 2-15,4 3-1 0,5 1 1 16,-1-4-2-16,7 4 1 0,-5 0-1 15,9 0 0-15,-3 0 1 0,5 0-1 16,-2 0 1-16,2 0-1 16,-1 4 0-16,1-4 2 0,-4 1-2 15,4-1 3-15,-3 0-2 0,3 0-1 16,-2 0 2-16,-3-1 11 0,3-6-13 16,4 3 2-16,-2-3-2 0,2 0 1 15,-1 4 0-15,1-1 0 0,-4 4-1 16,-4 0-1-16,1 0 1 0,-5 7-2 15,-9 4-1-15,0-1 2 0,-6 2-2 16,-6 2 1-16,-11 0 1 0,-6-3-2 16,-2 1 2-16,-8-2 1 0,-6 1 1 15,-9-4 2-15,-11-4 10 0,-12-3 0 16,-5 0 0-16,-15-3-1 0,-15-4 11 16,-12 3-11-16,-10-3 7 0,-2 0 0 15,-2 0-3-15,3-1 10 16,1-3-1-16,2-3 1 0,0-3 9 15,-8-2-10-15,-5-2-13 0,-6 2-8 16,-4-9-2-16,-4 3 1 0,0-4-1 16,0-1 11-16,-2-5-1 0,0-2 4 15,2-3-14-15,0-1-2 0,0-7 1 16,4 5 0-16,5-8-1 0,1 4-1 16,-2 0-11-16,3 7 10 0,-7-2-2 15,-6 9-154-15,-11 7-350 0,-82 5-753 0</inkml:trace>
  <inkml:trace contextRef="#ctx0" brushRef="#br0" timeOffset="62211.78">12196 15774 1239 0,'0'0'341'16,"0"0"-207"-16,0 0-30 0,0 0-20 15,0 0 66-15,0 0 12 0,0 0 29 16,0 0 35-16,0 0-36 0,-8-58-49 16,4 48-67-16,-1-1-36 0,-1-1-22 15,2 5 0-15,0-7-3 0,2 4 0 16,0-1 9-16,-2 3 10 15,-2-3 16-15,-1 1 0 0,1-4 16 16,-6 2 12-16,1-2-28 0,-7 0 0 16,-5-4-17-16,0 3 26 0,-8-3 3 15,-6-3 13-15,-2 2 3 0,2 2 15 16,-5-1-41-16,-1 2 15 0,2-1-65 16,-1 0-2-16,7 1 0 0,-4 2-14 15,4 3-3-15,2-3 7 0,-5 6-7 16,3-3 0-16,-4 8-3 0,0-1 3 15,-9 4-6-15,-6 0 0 0,-14 11 0 16,-17 4 12-16,-3 10 10 0,11-4 0 16,15-6 3-16,17-1 15 15,16-7-11-15,2 0 8 0,-4 4-11 16,-2-2 0-16,-7 1 0 0,-5 1-1 16,4-1 0-16,3 4-12 0,5-5-7 15,-6 5 19-15,6 3 0 0,-6 2 2 16,1 2-1-16,-3 7 0 0,2 2 0 15,-5-1 2-15,3 6-2 0,0 2 2 16,1-1-3-16,3 3-17 0,4-6-2 16,4 4 16-16,4-2-19 0,5-6-7 15,5 4 7-15,3 2 0 0,4-2 6 16,3 2-3-16,1-2 16 0,4 4-17 16,0 1 20-16,2-1 1 0,3 3-1 15,1 0 3-15,-2 4-2 0,0 1 1 16,0-1-2-16,0 3 1 15,2 0 3-15,-1 0-4 0,-3 4 0 16,6-4-17-16,4 0 1 0,-1-2-10 16,7-1 26-16,7-4 10 0,8 0-10 15,2-2 2-15,7-5 1 0,3 4 0 16,5-5 1-16,-1-3-4 0,5 3 0 16,-6-3 15-16,-1 1-15 0,-3 5 0 15,-1-2 0-15,-4 3 1 0,-4 3 1 16,1-3 12-16,-3 8-14 0,2-4-1 15,-4 2-2-15,6-9-10 0,-2 4 11 16,2-6 2-16,7-5 0 0,-1-8 16 16,5-4 16-16,-3-11-4 15,7-3-2-15,2-7-1 0,-3-7-9 16,5-7 2-16,0 2 11 0,-2-9 27 16,1 2 1-16,-3-5-7 0,0 5-3 15,2-6-2-15,-5 3-4 0,1 2-7 16,1-1-15-16,1-5-3 0,-2 2-14 15,-1-6 1-15,-1 1 9 0,-1-6-9 16,-1-2 13-16,-5 1-13 0,-1-8 13 16,-9 4-1-16,-3-4 1 0,-1 4-13 15,-10-3 16-15,-1 3-1 0,-1-2 1 16,-7 2 6-16,0 3-24 0,1 0 20 16,-5 4 7-16,0-3-6 0,-2 1 0 15,2 2-19-15,2-4-3 0,-1-3-1 16,-3 4-1-16,0-5-1 15,2-4 2-15,-2 5 1 0,-2-4 0 16,0 1 0-16,-6 6-30 0,-5-3 11 16,-9 7 17-16,-13-2-29 0,-13-1 6 15,-14 2 22-15,-20-2-9 0,-18 6 12 16,-9 6 24-16,4 1-20 0,10 9 20 16,20 2-11-16,24 9-10 0,7-1-2 15,17 4 8-15,-1 0-9 0,1 0-18 16,-10 0-23-16,-11-1-114 0,-16-3-131 15,6 4-237-15,-59 7-955 0</inkml:trace>
  <inkml:trace contextRef="#ctx0" brushRef="#br0" timeOffset="65386.37">10987 16916 235 0,'0'0'300'0,"0"0"49"0,0 0-138 16,0 0-71-16,0 0 33 0,0 0-5 15,0 0-167-15,0 0 14 0,0 0 93 16,-52-10 18-16,29 10 8 0,-10 0-24 16,4 0-10-16,-6 0-6 0,2-7-9 15,-2 3-21-15,4 1-12 0,4-1-7 16,2-3 7-16,5 4 19 0,1-1 6 15,7 1-25-15,1 0-23 0,7 3-29 16,-2-2-34-16,4 2-46 0,2 0-23 16,0 0 103-16,2 0 22 0,6 2 14 15,-2-2 6-15,9 3 9 0,1-3-6 16,5 0-3-16,4 0-26 16,10-5-14-16,13-6 14 0,1-3-12 15,-3 0-4-15,-1 0 0 0,-6 6 0 16,3-6-20-16,3 3 4 0,-3 1-19 15,-16 3-10-15,-3 3-29 0,-15 4 74 16,-8 0 45-16,-8 4-16 0,-15 3-10 16,-10 3 29-16,-4 1 20 0,-6-1 6 15,-7 1-7-15,-2-3-32 0,1 3-32 16,3-4-2-16,3 0 0 0,5 0 15 16,7-4-4-16,7 1-12 0,3-1-13 15,6 1-10-15,3-4 1 16,8 0-7-16,4 0-51 0,2 0-7 15,4 0 77-15,8 0 10 0,0-4 20 16,9 1-4-16,2-1-3 0,6 1-11 16,4-1 27-16,0-3-26 0,2 7 0 15,4-7-1-15,-3 0 11 0,1 4 3 16,-4-4-13-16,2 2-3 0,-8-2-10 16,-4 3-51-16,-3-3-8 0,-14 4 67 15,-6 3-12-15,-2 0-15 0,-20 0 13 16,-5 3 16-16,-10 4 41 0,-7 4 26 15,1-3 7-15,-7 3 3 0,0-1 0 16,3 4-32-16,4-3-23 0,5-3 1 16,7 3-4-16,7-4-19 15,5-4 0-15,11 1-83 0,1-1-26 16,7 1 71-16,7-4 38 0,5 0 13 16,7 0 3-16,5-4 13 0,10-3-27 15,1 4 1-15,4-4 0 0,4 0-3 16,3 0-18-16,-5 2-17 0,-4-2-29 15,-4 3 3-15,-8 1 61 0,-6-1 45 16,-11 1 141-16,-8 3-100 0,-2-4-71 16,-12 1-15-16,-7-4 0 0,-8 3-22 15,-10-3-113-15,4 7-225 0,-52 4-764 0</inkml:trace>
  <inkml:trace contextRef="#ctx0" brushRef="#br0" timeOffset="78501.21">13414 17365 166 0,'0'0'56'0,"0"0"-24"0,0 0 102 15,-5-61 117-15,5 48-26 0,0-4 49 16,5-4 77-16,-3-2-29 0,6-1-26 15,-4-2-28-15,0 1-38 0,-2 4-11 16,2 6-49-16,-2-3-58 0,-2 4-51 16,0 6-61-16,0-3-6 0,0 1-29 15,-4 3-1-15,0 0 8 0,2 0 24 16,-2 3 4-16,2 1 0 16,0-1 2-16,2 4 21 0,0 0-1 15,0 4 17-15,6 6-1 0,0 4 7 16,5 0-4-16,-1 9 1 0,-2 1 18 15,7 13 26-15,-9 13-10 0,6 18-12 16,-8 20-11-16,-4 13-18 0,-8 3-3 16,-4-11-13-16,3-27 12 0,-1-24 13 15,8-16-9-15,-2-1-10 0,4-6-3 16,0 5 16-16,-4 2-13 0,4 2-6 16,0-2 3-16,0-1-7 0,0-8-11 15,4-5 17-15,2-1 15 0,4-8 5 16,-1 1 5-16,7-1 4 0,3-3-15 15,6-3-14-15,10-4-2 0,21-4 6 16,18-1-6-16,29-2-1 0,26-3 4 16,13 3-10-16,3-2 7 15,-7 6-1-15,-3-1-18 0,1 4 4 16,3 0-1-16,-3 2 7 0,-2 2-10 16,1-1-3-16,-1 4 1 0,3 0 1 15,-1 0 1-15,11 0-2 0,0 0 0 16,12 4 2-16,2-1 0 0,11-1 1 15,5 1 0-15,3-3-1 0,2 0 3 16,2-3 9-16,-4 1-9 0,2-8 0 16,-4-1 1-16,-1 1 11 0,3-4-12 15,-2 5 0-15,-7-5 0 0,-3 4 0 16,-5 3 10-16,-4 0-10 16,-8-4 9-16,-8 6-9 0,-7-2 0 15,-12 4 0-15,-10-4 1 0,-13 3-1 16,-24-3-1-16,-21 7 0 0,-21-3 0 15,-15 3 0-15,-7 0-2 0,-3-4 0 16,1 4 18-16,-1 0 35 0,-4 0 49 16,0-3 45-16,-6 3-70 0,-2-4-56 15,-8 1-9-15,0 3 7 0,-3-4 5 16,3-1 7-16,-1 1-7 0,3-3-6 16,2 0-2-16,0-3-15 0,4 0-1 15,0-3-1-15,0-8 1 0,0-3 0 16,2-9-2-16,-3-14-1 15,3 0-19-15,-2-21 7 0,-6 0 14 0,0-9-11 16,-7-16-10-16,1 20 1 16,-5 12 6-16,5 14-1 0,4 19 1 15,-1 5 3-15,1-8-16 0,-3-2 26 16,-1-4-10-16,-3-1 0 0,5 8 10 16,2 2-1-16,3 13-22 0,1 1-27 15,4 7-37-15,2 3 3 0,0 4 36 16,2 4 25-16,4 3 1 0,1 3-29 15,1 8-9-15,0-3 10 0,-4 6 2 16,-2 2 13-16,-2 5-10 0,0 1 0 16,-6 6 25-16,-6 2 19 0,-1 7 3 15,-7 6 0-15,-3 11 1 0,-2 11-1 16,2 11-2-16,9 8-10 0,8-12 10 16,6-15 2-16,2-17 0 15,2-24 0-15,0 1-44 0,0 1 6 16,2 1 12-16,-1 5 14 0,-1-1-23 15,-2-7-37-15,-2-2-22 0,-4-4-17 16,-9-3-34-16,-3-5-125 0,-15 5-105 16,-13 0-102-16,-1-4-41 0,8-1-94 15,-40 1-219-15</inkml:trace>
  <inkml:trace contextRef="#ctx0" brushRef="#br0" timeOffset="99435.23">19481 15443 2395 0,'0'0'332'0,"0"0"-270"15,-42-61-62-15,36 48-21 0,-2-1 20 16,2 0-136-16,-1-5-41 0,-3-5-39 15,0-4 81-15,1-2 32 0,-1-3 101 16,-2 2 3-16,-3-6 26 0,-5-3 42 16,-9-11-13-16,-19-3-29 0,-16-3-26 15,-33-4-39-15,-29 7-3 16,-36 10 3-16,-13 6 20 0,-5 12 18 16,6 1 1-16,19 6 12 0,-2-2 17 15,0 2 42-15,4 1 33 0,-4 1-10 16,4-1-7-16,-4 6-6 0,-2-2-10 15,-7 7-23-15,-1 0-6 0,-3 7-13 16,-3 0-26-16,-5 14-3 0,-6 7-18 16,-2 9-11-16,-6 10-3 0,4 7 6 15,4 7-97-15,6 4-51 0,6 3-1 16,13 3-4-16,12 1-32 0,9-4 32 16,10 2 46-16,4-2-4 0,2 3 43 15,6 4 19-15,-2-1 49 0,2 4 24 16,3 4 2-16,3-2 3 0,3 6 95 15,1 1 162-15,5-2-3 16,4 6-49-16,6 2-62 0,6 8-65 16,11 0 0-16,8 4-49 0,6-2-32 15,14 1 0-15,7 1-13 0,16 7 11 16,17-4-1-16,10-4-16 0,31 5 19 16,15-1 139-16,20-2-53 0,21 6-85 15,23 6 47-15,14 3-3 0,15-6-43 16,12-7 53-16,8-5-13 0,-2-12-23 15,7-2-3-15,-3-12-16 0,-2-6 0 16,7-6 1-16,-1-15-1 0,7-10 1 16,10-12 28-16,19-14-26 15,16-7 13-15,16-10 0 0,9-8 3 16,17-1-19-16,0-2-12 0,-3 2-133 16,-6-9-100-16,-10 2-157 0,-19-12-229 15,-16-6-112-15,-19-10 221 0,-12-7 470 16,-8-9 52-16,-13-8 753 0,-2-3 13 15,-6-8-221-15,-3-8-240 0,5-11-153 16,2-4-88-16,-4 4-44 0,-8-4-20 16,-17-1 0-16,-23-6-45 0,-20-3-17 15,-21 0 40-15,-21-2 22 0,-6-1 26 16,-19-8-1-16,-7-1-21 0,-18-7 9 16,-24-2-13-16,-35 5-69 0,-42 5-74 15,-51 13-178-15,20 34-169 0,-86 13-305 16</inkml:trace>
  <inkml:trace contextRef="#ctx0" brushRef="#br0" timeOffset="108204.66">12845 17584 1380 0,'0'0'247'15,"0"0"0"-15,0 0-46 0,0 0-74 16,0 0-11-16,0 0-61 16,0 0 13-16,0 0 58 0,-50-68 52 15,59 58-37-15,7 5-48 0,1 1-54 16,6 4-17-16,3 7-22 0,14 5-1 16,7 13 1-16,17 1 0 0,15 12 23 15,10-8 2-15,18 1-22 0,5-15 13 16,10-9 10-16,6-7 22 0,-4-10-23 15,10-6-5-15,3-2-18 0,8 1 1 16,-3 1-1-16,-1 2 10 0,-9 0-12 16,-6 11 0-16,-6-1 36 0,2 4 37 15,4 0 10-15,-6 4-10 0,6 3-13 16,-2 3-9-16,4 1-23 16,11 1-12-16,7-2-15 0,3 1 12 15,4 3-12-15,6-4 2 0,7-1 13 16,-1-2-13-16,3-3 0 0,-1-1 0 15,1-3 10-15,-1 0-13 0,-4 0 1 16,-2 0-1-16,-5 3 0 0,5 4 0 16,-2-3 0-16,-12-1 0 0,-5 4 0 15,-1-3 2-15,-5 1 0 0,-1-1 0 16,-15-1 1-16,-11 1-1 0,-8-4 10 16,-1 0-10-16,-1-7 2 0,-2-2 11 15,-4-9 10-15,-19-6-3 0,-20 5-9 16,-2-16-1-16,-13 5-12 0,-4-6-35 15,-8-3-12-15,-17 17 25 0,-1-6-45 16,-5 2 14-16,-2-9 24 16,-2-5-12-16,-6-4-7 0,-17 0 4 15,-20-3 9-15,-17-10 6 0,-25-8 26 16,-18-3 0-16,-3-12 3 0,9 1 9 16,18 3 17-16,19 1-4 0,15 7 0 15,4 1 17-15,6-4 24 0,8-4 0 16,8 2-12-16,9-2-16 0,10-2-26 15,2-9-9-15,12 3-2 0,3-3-30 16,6-1 1-16,-3 3 9 0,-5 2-4 16,-7 2 14-16,-8 5-17 0,-6 14 10 15,-9 11-9-15,-18-1 5 0,-23 0 1 16,-22 1-26-16,-23-4 1 0,-15 14 5 16,-2 12 14-16,-12 2 2 15,2 1 23-15,-5-1-10 0,5-2 13 16,2 2-2-16,0 1 2 0,4-4-2 15,0 4-1-15,2-1 1 0,0 5-1 16,2-1-11-16,-4 1 13 0,-6 0 1 16,-8 5-4-16,-15 2-8 0,-12 7-1 15,-21 4 0-15,-15 6-51 0,-12 11-32 16,-10 5 6-16,-10 16 39 0,-5 2 15 16,-4 6 20-16,0 8 14 0,13 0 1 15,14-1-12-15,11 4 11 0,11 0-1 16,16 4-10-16,11-1 11 0,13 1 1 15,15 6 1-15,2 5-1 16,1 7-15-16,9 10-13 0,0 4 0 16,11 15 9-16,7 7-12 0,11 8 19 15,23 6 10-15,20-1 3 0,31 2 0 16,28-1 3-16,36 0 0 0,29-9-3 16,28 1 22-16,15-6-22 0,18-1-22 15,5 1-130-15,9 3-65 0,8-10-88 16,4-18-6-16,4-19-67 0,-34-28-120 15,22-9-249-15</inkml:trace>
  <inkml:trace contextRef="#ctx0" brushRef="#br0" timeOffset="115306.14">16682 15969 408 0,'0'0'1334'15,"0"0"-983"-15,0 0-112 0,12-66-25 16,-8 52-63-16,0 0-64 0,7 0-87 16,-3-5-27-16,6-2 27 0,1 4 15 15,-3-3 8-15,3 3 41 0,-3 3-3 16,-4-5-22-16,-6 5-18 0,-2-4-21 15,-4 6 0-15,-12-9 23 0,-3 0 47 16,-6-1 36-16,-1-3 9 0,-5-1 9 16,-3-9 13-16,1 2-14 0,2-4-41 15,0-1-16-15,2-2-19 16,0 0-21-16,5 0-23 0,1 1 14 16,-2 3-17-16,0 3-34 0,1 1-10 15,-10 3-10-15,-11 1-18 0,-13 1 12 16,-25 10 12-16,-12 7 13 0,-18 10 7 15,3 3 12-15,21 11 3 0,15 7 13 16,12 5 35-16,0 6-35 0,-4 15-22 16,6 0 9-16,-2 10-12 0,6 4 23 15,0-1 1-15,4 4 1 0,7-3 0 16,6-10 0-16,1 6 0 0,7-6 0 16,9-8 2-16,-9 15-2 0,-5 0 0 15,1 10 0-15,-6 8 13 0,4-15 6 16,12-17-16-16,4-9-1 15,11-12-2-15,-2-2-13 0,7-1-3 16,-3 3-3-16,0 12 3 0,6-2 16 16,2 11 2-16,4-1-2 0,13 1 12 15,3 5 7-15,5 1-15 0,2 1-1 16,8 3 0-16,-6 0-1 0,6-3 1 16,-2-1 10-16,-2-3-12 0,0-3 1 15,-2 0 11-15,6-6-12 0,2 2 11 16,17 0 7-16,14-3 16 0,28 1-6 15,23-12 25-15,32-5-17 0,6-10-15 16,-8-11-3-16,-12 0-17 0,-22-7 20 16,-9-11-6-16,-9 4 6 0,-8-12 3 15,-6-2 10-15,-9-8 0 0,-4-1-4 16,-12-1-3-16,-12 4 0 0,-9 7-3 16,2-14-2-16,13-13 6 15,4-19-11-15,8-12 7 0,-15-3-22 16,-12 6 13-16,-14 6-14 0,-6-3 0 15,-13-4-2-15,-6-12-17 0,-19-4-46 16,-14-6-23-16,-10-3 27 0,-17 2 12 16,-15-6-7-16,-12 1 20 0,-6 2 15 15,-8 1-10-15,-3 7-2 0,-3 3 29 16,-3 6-27-16,3 12 13 0,-3 15-18 16,-2 25 2-16,-2 26-63 15,-10 39-169-15,27 11-314 0,-35 55-644 0</inkml:trace>
  <inkml:trace contextRef="#ctx0" brushRef="#br0" timeOffset="119002.05">15857 16459 147 0,'0'0'306'16,"0"0"40"-16,0 0-180 0,0 0-107 16,0 0-59-16,0 0-17 0,0 0 17 15,0 0 53-15,0 0 142 0,41-33-42 16,-24 26-7-16,-3 0-12 0,1 0-11 15,1 0-19-15,-5 4-26 0,3-4-19 16,-2 7-30-16,-1-2-26 0,-3 2-2 16,0 0 0-16,-4 0 15 0,1 0 26 15,-1 0 49-15,-4 0 68 0,0 0 77 16,0 0-53-16,0-3-99 0,-6-1-46 16,-1 1-9-16,-1-4-3 0,0 0 0 15,-3 0 6-15,1-4-7 0,-2 4 1 16,1-1 0-16,-1 1-24 15,2 0-2-15,-1 3-23 0,1 1-18 16,2-1-17-16,-3 4 7 0,5 0 2 16,0 4 11-16,0-1 15 0,0 4-6 15,1 0 26-15,1 0-13 0,2-2 15 16,-2 2 1-16,4 0 0 0,0-3 16 16,0-1 26-16,6 1 19 0,3-1-13 15,5-3-6-15,0 0-7 0,5 0 13 16,4 0-3-16,4 0-7 0,0-3-12 15,2-1-13-15,-1 1-10 0,1 3-1 16,0-4-2-16,-4 1 0 0,0 3 0 16,-6-4 1-16,-3 4 34 15,-6 0 29-15,-3-3 19 0,-7 3-67 16,0-4-16-16,-11 1-77 0,-11 1 10 16,-14-5 32-16,-3 0 13 0,0 4 9 15,-2-1 13-15,1 4 1 0,-5-3-1 16,-3 3 0-16,5 0-2 0,6 0-30 15,4 0-3-15,8 3-10 0,6 1 0 16,5-1 3-16,5 4 17 0,5 0 6 16,2-2 15-16,2 2 3 0,0 0 1 15,4 0 16-15,3 4 16 0,7-8 7 16,3 4 12-16,1-3-9 0,7-1-7 16,2-3-6-16,4 0-4 0,4-3-22 15,0-1 17-15,4-3-4 0,1 0-3 16,-1 4-13-16,-4-4-3 0,0 3-16 15,-6 1 0-15,-4 3-26 16,-6 0-12-16,-9 0 2 0,-4 0 23 16,-6 3 31-16,-8 4 0 0,-11 0-20 15,-6 4-27-15,-4-4 24 0,-8 1 24 16,-2-1 22-16,-2 0-5 0,-3 0-1 16,1-3 0-16,1-4 3 0,7 0 10 15,4 0 3-15,7 0-3 0,3 0-4 16,11 0-3-16,-1 0-22 0,11 0-51 15,0 0-22-15,15 0 73 0,5 0 38 16,5-4-6-16,4 4-30 0,10 0-1 16,3 0 3-16,1 0 21 15,3-3-9-15,-3 3 10 0,0-4 15 16,-5 4 1-16,-7 0-23 0,-7-3-17 16,-3 3 17-16,-9-4 29 0,-7 4-48 15,-10-3-29-15,-13 3-41 0,-13 0 19 16,-23-4 16-16,-18 4 23 0,8 0 12 15,6 0 2-15,19 0-1 0,16 0-1 16,0 0 0-16,-4 4-25 0,2-4-129 16,1 7-158-16,7-4-127 0,7 4-208 15,14 0-820-15</inkml:trace>
  <inkml:trace contextRef="#ctx0" brushRef="#br0" timeOffset="121115.56">20061 16936 1061 0,'0'0'394'16,"0"0"-124"-16,0 0-170 0,0 0-28 16,0 0 2-16,-31-65 30 0,31 56 49 15,2-1 18-15,3-1 17 0,1-3 11 16,-2 4-15-16,0 1-53 0,2-1-38 15,3-1 19-15,-5 4-33 0,4 0-28 16,2 4-29-16,-4-1-22 0,3 4-38 16,-1 4 13-16,-4 3 21 0,0 7 4 15,-2 7-1-15,-2 1 1 0,0 3 0 16,-2 4 13-16,-2 3 19 0,-8-3 19 16,1 5 22-16,1-3 6 15,0-1-10-15,-1 1-2 0,5-1-1 16,0-1-6-16,4-1 2 0,2 2 4 15,2 1-15-15,6 2 2 0,5-1 7 16,-3 1-1-16,4 7 0 0,7-2-13 16,-6 6-24-16,5-4-20 0,-1 4 0 15,0-4-2-15,-1 2 0 0,-5-6-1 16,-3 1-2-16,0-6 3 0,-2-8 13 16,-3-2 2-16,-5-7 22 0,2-5 34 15,-2-2 13-15,0-4 70 16,0-3-34-16,2 0-65 0,0-7-34 15,6 0-3-15,0-2 1 0,3-4-4 16,3-1 6-16,7 0 1 0,4 1-20 16,12-4 1-16,10 0 18 0,20-3-19 15,11-1 11-15,15 11-13 0,12-1-2 16,-3 6-11-16,-3 5 11 0,-6 0 0 16,-6 0-10-16,4 0 10 0,0 2 0 15,2 1-1-15,2 4 2 0,2-3-1 16,2 3-1-16,-4 3 0 0,5-3 1 15,-1 0 0-15,0 0 2 0,6 2-1 16,3-5 2-16,1 3 1 0,9-4 13 16,0 0-13-16,4 1 1 0,10-1 12 15,9 1-14-15,8-1 0 0,4 1 1 16,4-4-1-16,0 3 1 0,2 1-2 16,-8 1 0-16,2-1-3 15,-8-1 2-15,1 4-2 0,-7-3 2 16,-7-1 1-16,-10 4 0 0,-8-3 0 15,-5-1 0-15,-3-3 0 0,-11 4 0 16,-4-4 1-16,-13 0 1 0,-16 0 11 16,5 0-1-16,-7-4-9 0,-3 4-1 15,16-3 1-15,-13 3 9 0,4 0-12 16,0 0-1-16,-12 0-1 0,-9 0-13 16,-16 3 13-16,-9-3 2 0,-3 4-1 15,-5-4-1-15,3 0 2 16,-1 3 0-16,0-3 1 0,-3 0 17 15,-1 0 10-15,-4 0-1 0,-2 0-3 16,-2 0-21-16,0 0-1 0,0 0 0 16,0 0-2-16,0 0-3 0,2 0 0 15,4 0 0-15,1 0 3 0,3-3 2 16,-2-1 17-16,9-3-18 0,-1-3 23 16,1-4-3-16,-1 1-2 0,1-1 5 15,0-6 12-15,-5-3-5 0,0-2 102 16,-1-4-51-16,-5-6-51 0,-2-2-29 15,0-3-1-15,-4-3-1 0,0-3-2 16,0-1-11-16,-4-7-5 0,-6-9 0 16,-1-12 0-16,-1-8 6 0,6-10-3 15,4 13 12-15,2 15 0 16,2 25-10-16,0 19 13 0,2 4-1 16,-2-6-2-16,4 6-12 0,0-2-3 15,-1-2-25-15,-1 10-29 0,-4 8-14 16,2 3 13-16,-2 10 9 0,0 8-40 15,-2 1-6-15,-7 12-3 0,-5 6-32 16,-3 10-71-16,-5 17-101 0,-5 8-168 16,8-9-265-16,19 22-546 0</inkml:trace>
  <inkml:trace contextRef="#ctx0" brushRef="#br0" timeOffset="124748.51">23493 16315 209 0,'0'0'381'0,"0"0"-234"0,0 0-40 16,0 0 21-16,0 0-11 0,56-72 39 15,-42 53 20-15,5-5 62 0,-3 3 44 16,-3-2-48-16,-1 2-14 0,-6 2-39 16,3 1-39-16,-9-3-49 0,0 6-16 15,-7-3-73-15,1 1-2 0,-4 1 59 16,-9-1 16-16,3-4-55 0,-7 5-20 15,0-5 18-15,-2-3-20 16,1 5-10-16,-1-9 10 0,-2 1 0 16,4 3 0-16,-6-6-3 0,6 2-1 15,1 2-31-15,3-5 13 0,-4 5 18 16,5-2-18-16,-11 5-10 0,0 2-42 16,-17 6-68-16,-16 4-6 0,-16 11 35 15,-30 11 29-15,-12 11 52 0,3-1 32 16,7-2 13-16,19-8 19 0,29-1 68 15,17-3-26-15,10-3-38 0,12-1-36 16,0 8-1-16,2-10-15 0,3 6 12 16,-11 0 1-16,2 4 3 0,0-4 1 15,2 0 70-15,5 7 0 0,-3-6 0 16,0 10-32-16,0-1-20 16,1 10-3-16,-7 4-16 0,-4 2-5 15,0 7 5-15,-3 7 1 0,5 0 2 16,-2 4 13-16,4 3 19 0,9-2 30 15,3-1-21-15,11 6-44 0,6 10 2 16,23 8 0-16,16 15 17 0,17 8-17 16,14 7 11-16,0-4 0 0,-6-12-10 15,-10-21-1-15,-17-24 0 0,-1-11 11 16,-14-5-10-16,18 1 61 0,11 11-10 16,22 0 10-16,26 2 13 0,0-16 5 15,4-8-21-15,-1-15-17 16,1-3 4-16,0-3 2 0,7-4 14 15,4-7 2-15,-3 0-25 0,5-2-10 16,0-8-6-16,-5-2-3 0,1-9-3 16,-11 2 16-16,-6-7-4 0,-10-7-15 15,-21 5-1-15,0-12 4 0,-14-9 4 16,-13-9-23-16,-12-8-48 0,-21-2-52 16,-8-5 5-16,-19 1 14 0,-16-4 2 15,-11-4 15-15,-8-1 1 0,-12-1 29 16,-10 6 33-16,-5 3-33 0,2 5 18 15,-4 12 16-15,-2 2 0 0,-6 3 0 16,-8 8-101-16,-11 13-97 0,-14 11-58 16,-19 15-189-16,25 15-582 0,-53 13-334 15</inkml:trace>
  <inkml:trace contextRef="#ctx0" brushRef="#br0" timeOffset="126931.66">22745 17011 232 0,'0'0'316'0,"0"0"-280"16,0 0-36-16,0 0-30 0,0 0-61 15,0 0-43-15,0 0 102 0,0 0 32 16,-56-37 398-16,41 23 58 15,7 3-46-15,-6-2-75 0,1-3-34 16,-1 2-16-16,-3 0-33 0,-2 0-46 16,5 2-43-16,-7 1-54 0,1-3-45 15,-3 7-23-15,-4 0-19 0,-4 0-9 16,2 4-10-16,-2-1 8 0,-2 3-11 16,4 1-13-16,2-4 1 0,4 4-17 15,5 0-9-15,3 0-61 0,11 0-65 16,4 5 164-16,11 2 10 0,11 0 44 15,16 7-15-15,19 4 12 0,18 1-13 16,16-2-19-16,10 4 26 0,-6-5 6 16,-10-5 10-16,-7-5 18 0,-11 5-15 15,-1-4 5-15,-2-4-2 0,-10 3-7 16,-11-3-19-16,-10 1-13 16,-4-1-25-16,-4 1 8 0,0-1-11 15,4 1-13-15,4-1-2 0,0 8 11 16,6-4-14-16,-8-4 2 0,-6 2 13 15,-5 2 3-15,-3-3 1 0,-13-4-1 16,-4 3-16-16,-8-3 14 0,-25 0-65 16,-19 0-5-16,-35 0 27 0,-26 0 20 15,-24 0 25-15,1 0 1 0,8 0 18 16,20 0 0-16,13-3-6 0,2-1-11 16,6 1 14-16,2-1-13 0,13 2-1 15,16-1 1-15,17 0 16 0,14-1-16 16,2 4-1-16,7-3 0 0,-3 3 2 15,1-4 15-15,-1 1-19 16,1 3-55-16,13 0-75 0,7 0 111 16,23 0 19-16,27 0 57 0,29 7 9 15,32-4-31-15,38-3-6 0,6 0-26 16,-4-7 0-16,-10 0 16 0,-23 4-17 16,-7-1 14-16,1 1-3 0,-13 3 6 15,-22 0-4-15,-17 0 1 0,-25 0-16 16,-16 0-16-16,-5 0-3 0,-3 0-19 15,-7 0-34-15,-4 3-30 0,-16-3 61 16,-32 0-48-16,-49 0 6 0,-52 0 45 16,-47-10 2-16,-11-6 36 15,7-8 27-15,18-3 34 0,29-8 41 16,2 2 34-16,13-2-6 0,14 6-51 16,14 4-44-16,22 13-35 0,9 12-54 15,11 26-253-15,20 2-479 0,-3 5-1592 0</inkml:trace>
  <inkml:trace contextRef="#ctx0" brushRef="#br0" timeOffset="134580.23">14001 17084 798 0,'0'0'352'16,"0"0"-352"-16,0 0-127 0,0 0-294 15,0 0-78-15</inkml:trace>
  <inkml:trace contextRef="#ctx0" brushRef="#br0" timeOffset="135148.34">14152 17011 143 0,'0'0'545'0,"0"0"-219"16,0 0-124-16,0 0-75 0,0 0-78 15,0 0-49-15,0 0-39 0,0 0 16 16,0 0 23-16,72-51 91 0,-51 44 55 16,-1 0 30-16,3 0-27 0,-2 4-9 15,-1-4-7-15,1 3-13 0,-7 1-17 16,3 1-22-16,-9 2-16 0,0 0 25 16,-5 0-9-16,-3 0-20 0,-5 0-6 15,-9 0-20-15,-9 2-19 0,-4 1-14 16,-8 1 2-16,-2 3 15 0,-6-4-3 15,-3 1 6-15,1-1 4 16,3 0 3-16,5-3 3 0,12 4-32 16,7-1-39-16,14-3-102 0,4 0 141 15,22 0 52-15,13 0 21 0,21 0-5 16,15 0 6-16,15-3-11 0,-7-1-18 16,-19-2-3-16,-15 2-10 0,-20 1-7 15,-2 3-9-15,8-4 3 0,-2-3-17 16,0 4-2-16,4 1-3 0,-10 2-22 15,-11-4 9-15,0 4 13 0,-10 0-58 16,-2 0 29-16,-12 0 10 0,-7 6-17 16,-18 4-57-16,-23 4-13 0,-14 3 16 15,-19-1 45-15,10-2 48 0,17-7 20 16,21-7 12-16,24 0 0 0,8 0 45 16,-5 0 81-16,-1 0-31 15,9 0-127-15,-3 0-6 0,13-3-74 16,13-4 56-16,8 3 24 0,8-3 22 15,8 2-3-15,2-6-19 0,6 4-13 16,1 0 11-16,-3 1-1 0,1-1 0 16,-9 3-13-16,-8 1-10 0,-7-1-35 15,-11 4-99-15,-9 0 54 0,-9 7-75 16,-5 0-327-16,-63 7-1094 0</inkml:trace>
  <inkml:trace contextRef="#ctx0" brushRef="#br0" timeOffset="136268.71">21190 17075 114 0,'0'0'1665'0,"0"0"-1298"0,17-68-295 16,-5 54-72-16,-2 0-49 0,9-2 14 15,0 2 9-15,1-6 24 0,1 4 2 16,-3 2 26-16,-3 7-25 0,-3 0 60 16,-10 3-19-16,-2 4 0 0,-18 4-9 15,-15 6 6-15,-21 8-17 16,-16-2-9-16,-23 4 10 0,-15-2 0 16,17-11-1-16,23-2 17 0,23-5 35 15,24 0 26-15,6 0 23 0,3-3 18 16,0 1-22-16,1-2-41 0,5 1-78 15,2-4-84-15,8 0 84 0,8 3 0 16,22-6 39-16,11 3-4 0,15-3-6 16,21 1-28-16,10 2-1 0,-7 3-2 15,-20 1 1-15,-18 3-1 0,-17 0-11 16,-6 0 13-16,3 0-1 0,-1 0-12 16,4 0-6-16,-4 0-17 0,-11 0 14 15,-12 0 16-15,-10 0 2 0,-29 7 4 16,-25-4-19-16,-29 4 18 15,-21-1 1-15,3-3 2 0,16 1 14 16,25-1-3-16,32 1-10 0,14-4 17 16,3 0 21-16,9 0-31 0,-3 3-10 15,7-3-77-15,4 4 42 0,8-1 35 16,34 0 44-16,28 4-15 0,29-3-1 16,19 3-28-16,-3-4-1 0,-9 1 1 15,-22-4 0-15,-22 0 12 0,-14 0-9 16,-9 0 10-16,-16 0-11 0,-7 0-1 15,1 0-1-15,-3 0 0 0,1 0-19 16,-3 0 6-16,-10 0 13 16,-10 0 9-16,-34 0-9 0,-32 5-49 0,-40 2-85 15,-37 4-82-15,-8-4-84 16,30 3-306-16,12-10-812 0</inkml:trace>
  <inkml:trace contextRef="#ctx0" brushRef="#br1" timeOffset="155866.47">11111 16098 1740 0,'0'0'409'0,"0"0"-354"15,0 0-26-15,0 0 75 0,0 0 70 16,0 0 36-16,0 0 5 0,0 0 7 16,0 0-34-16,37-54-64 0,-35 47-51 15,-2 4-16-15,0-4 19 0,0 0 25 16,-4-2 15-16,0-1-12 0,-4-1-34 15,-1 1 2-15,3-8-10 0,-4 3-28 16,1 1-9-16,3-4 6 0,-4 3 7 16,4-3 8-16,-5 4-9 0,3-2-6 15,0 2 0-15,-3 7-3 16,1 1-28-16,-6-1-25 0,-1 7-24 16,-6 0-1-16,-6 7 19 0,0 3 13 15,-10 4 14-15,0 5 1 0,-4 2 0 16,-1 2 1-16,5 1 1 0,-3 1-2 15,3-3 0-15,10-4-13 0,0 1 4 16,2-2 0-16,5-3-7 0,5 0-3 16,1-5-3-16,3 1 3 0,3 4-3 15,4 0-3-15,-7 5 3 0,7 2 24 16,-6 2-2-16,1 8 2 0,1 6 0 16,0 3-2-16,-1 6-19 0,3 4 3 15,2 1-4-15,6 3 1 0,0-4-3 16,4 4-3-16,13-3 27 0,3 0 1 15,7-4 2-15,0-4 0 16,8 1 0-16,-4-6-2 0,6-5 13 16,-4-3-1-16,5-6 7 0,-3 1 67 15,10-9-24-15,11-9 0 0,14-7-9 16,17-14-25-16,14-23-6 0,15-17-9 16,-6-11-10-16,-13-3 0 0,-25 13 12 15,-24 13-13-15,-15 5 14 0,-10 11-13 16,-3 1 12-16,-1 1 4 0,-3-6 6 15,1-3 0-15,-3-9 3 0,1-5-13 16,-15 7-15-16,-13-10 0 16,-18-1 0-16,-18-6 3 0,-26-8 13 15,-7 4-1-15,-13 2 10 0,8 1-13 16,15 13-10-16,18 8 24 0,23 14-24 16,4 9-3-16,8-3 1 0,-3 7-40 15,-5-6-10-15,-4 2-2 0,0 0 8 16,-11 3-33-16,-3 8-13 0,-11 13 6 15,-14 29-1-15,-17 24-32 0,-12 26-8 16,-7 22-27-16,13 3-57 0,17-6-177 16,30-30-332-16,17-6-1035 0</inkml:trace>
  <inkml:trace contextRef="#ctx0" brushRef="#br1" timeOffset="159419.06">14036 16088 1375 0,'0'0'618'0,"0"0"-355"0,0 0-76 0,0 0 56 15,0 0-2-15,0 0-39 16,-60-11-68-16,49 8-35 0,1-4-10 15,4 2-16-15,2-6-29 0,0 4-9 16,0-3 13-16,1-1 24 0,1-1-2 16,2-2-30-16,-2 4-14 0,2-4-23 15,-2 3 9-15,0 3-12 0,-4-6 0 16,-6 3-28-16,3 1-10 0,-7-1 10 16,-5 3 9-16,-4-3 18 0,-2 4 1 15,-6 0 19-15,2-3-3 0,-6 6-1 16,4-3 4-16,-4 5 10 0,6-5-16 15,-4 4-13-15,6-1 0 0,0 4 11 16,-2 0-8-16,6 4-1 16,-2 8-2-16,2 2-16 0,-2 7-3 15,1 5 18-15,-7 16 0 0,6-5-2 16,-2 6 1-16,-4 4 2 0,6 0 2 16,-2 4-2-16,-2 3-30 0,4 0 27 15,2-3-16-15,2 3 3 0,5 7 13 16,7-7-22-16,1 0 12 0,10 7 13 15,8-10 22-15,5 6 6 0,10-3 10 16,8-7 3-16,8 14-22 0,2-10 3 16,7-7 2-16,3-4-23 0,-3-12 39 15,10 5 55-15,12-9-5 16,15-13 35-16,8-11 2 0,12-25-46 16,11-22-38-16,-4-14-28 0,-13-7-11 0,-12-2 11 15,-21-5-4-15,-17 2-11 16,-9-9-61-16,-15 2-23 0,-13-2 6 15,-12-2 35-15,-10-1 20 0,-15 4 23 16,-6 17 25-16,-23-1 9 0,-6 8 19 16,-16 13 18-16,-17 1-3 0,-2 18-25 15,-15 13-43-15,-4 12-21 0,1 9-35 16,1 15-15-16,23 2-22 0,25-1-128 16,25-1-144-16,20-8-367 0,-8 15-1135 0</inkml:trace>
  <inkml:trace contextRef="#ctx0" brushRef="#br1" timeOffset="160533.56">20589 16081 1368 0,'0'0'770'0,"0"0"-504"15,0 0-170-15,0 0 14 0,0 0 13 16,10-61 18-16,2 52-35 0,-1-8 13 16,3-1-1-16,5 3-3 0,-3-3-58 15,1 1-38-15,-1-1-16 0,-3 3 19 16,-3 1 10-16,-6 0-32 0,-4 3-7 15,-4 2-85-15,-17 2 3 16,-10 4 18-16,-24-1 43 0,-16 8 28 16,-18 13 32-16,13-1 6 0,12 5 4 15,18-2-17-15,24-5-25 0,-1 4-1 16,-4 4-25-16,-4 6 1 0,-4 12-1 16,-9 14-2-16,5 14 5 0,6 13 23 15,6 18 13-15,15 9 13 0,10-1 6 16,6 1-4-16,17-9-28 0,12-12-12 15,6-3-17-15,10-5 27 0,9-11 2 16,2-11 48-16,4-13-29 16,5-11 0-16,1-19-3 0,-2-11 89 15,4-10-13-15,-3-14-19 0,-7-12-23 16,2-7-9-16,-2-14-41 0,0-14-31 16,-4-3-23-16,-3-6 16 0,-1-9 3 15,-4-1 34-15,-5 0 1 0,-3-2 25 16,-5 2 4-16,-12 3 6 0,-15 2 31 15,-10 5 26-15,-14 2-11 0,-28 11 1 16,-16 3 9-16,-18 14-40 0,-17 10-14 16,-21 9-37-16,-12 12 0 0,-15 9-1 15,-9 11 1-15,1 12-24 0,6 12-8 16,25 8-25-16,36 3-207 0,28-10-292 16,12 11-1426-16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34F31AED-8E07-4868-8215-7D47404445F1}" type="datetimeFigureOut">
              <a:rPr lang="en-US" smtClean="0"/>
              <a:t>4/13/2021</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F1A35D5A-A7A0-454D-852A-1477C3A80666}" type="slidenum">
              <a:rPr lang="en-US" smtClean="0"/>
              <a:t>‹#›</a:t>
            </a:fld>
            <a:endParaRPr lang="en-US"/>
          </a:p>
        </p:txBody>
      </p:sp>
    </p:spTree>
    <p:extLst>
      <p:ext uri="{BB962C8B-B14F-4D97-AF65-F5344CB8AC3E}">
        <p14:creationId xmlns:p14="http://schemas.microsoft.com/office/powerpoint/2010/main" val="3014996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A35D5A-A7A0-454D-852A-1477C3A80666}" type="slidenum">
              <a:rPr lang="en-US" smtClean="0"/>
              <a:t>16</a:t>
            </a:fld>
            <a:endParaRPr lang="en-US"/>
          </a:p>
        </p:txBody>
      </p:sp>
    </p:spTree>
    <p:extLst>
      <p:ext uri="{BB962C8B-B14F-4D97-AF65-F5344CB8AC3E}">
        <p14:creationId xmlns:p14="http://schemas.microsoft.com/office/powerpoint/2010/main" val="879994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9CCB3-C956-459D-9042-43B791C7DA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D80545-57C3-4416-B583-2E4AD4E10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7585B8-4610-4469-A53A-4DE5A5349E32}"/>
              </a:ext>
            </a:extLst>
          </p:cNvPr>
          <p:cNvSpPr>
            <a:spLocks noGrp="1"/>
          </p:cNvSpPr>
          <p:nvPr>
            <p:ph type="dt" sz="half" idx="10"/>
          </p:nvPr>
        </p:nvSpPr>
        <p:spPr/>
        <p:txBody>
          <a:bodyPr/>
          <a:lstStyle/>
          <a:p>
            <a:fld id="{1C417940-3544-482B-8FEA-49627DE4B4AE}" type="datetime1">
              <a:rPr lang="en-US" smtClean="0"/>
              <a:t>4/13/2021</a:t>
            </a:fld>
            <a:endParaRPr lang="en-US"/>
          </a:p>
        </p:txBody>
      </p:sp>
      <p:sp>
        <p:nvSpPr>
          <p:cNvPr id="5" name="Footer Placeholder 4">
            <a:extLst>
              <a:ext uri="{FF2B5EF4-FFF2-40B4-BE49-F238E27FC236}">
                <a16:creationId xmlns:a16="http://schemas.microsoft.com/office/drawing/2014/main" id="{E10B67DA-D87F-4B81-BDE0-9B6A40831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75DDF1-249D-4F61-9F4A-DE9962003E57}"/>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1746541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081E-B794-4CA6-A1CE-5492070F97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AF3DEC-7C5A-4F4F-8AE9-7C312B9DA4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CC61FF-23B2-44A4-BE61-D9A187B9A83E}"/>
              </a:ext>
            </a:extLst>
          </p:cNvPr>
          <p:cNvSpPr>
            <a:spLocks noGrp="1"/>
          </p:cNvSpPr>
          <p:nvPr>
            <p:ph type="dt" sz="half" idx="10"/>
          </p:nvPr>
        </p:nvSpPr>
        <p:spPr/>
        <p:txBody>
          <a:bodyPr/>
          <a:lstStyle/>
          <a:p>
            <a:fld id="{B75F389A-DCE9-472C-A89D-6123BA5D8117}" type="datetime1">
              <a:rPr lang="en-US" smtClean="0"/>
              <a:t>4/13/2021</a:t>
            </a:fld>
            <a:endParaRPr lang="en-US"/>
          </a:p>
        </p:txBody>
      </p:sp>
      <p:sp>
        <p:nvSpPr>
          <p:cNvPr id="5" name="Footer Placeholder 4">
            <a:extLst>
              <a:ext uri="{FF2B5EF4-FFF2-40B4-BE49-F238E27FC236}">
                <a16:creationId xmlns:a16="http://schemas.microsoft.com/office/drawing/2014/main" id="{7CC68607-4F42-496A-8BE9-16799B404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0B0B3-68EA-48C2-9E75-A6331A739445}"/>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2178301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55FCFB-F5A9-42A9-BCCF-229FDFE46D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F82258-3739-43A8-9034-54C1754AE20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6458E8-A16D-483A-B8DA-DD3BA88F6F96}"/>
              </a:ext>
            </a:extLst>
          </p:cNvPr>
          <p:cNvSpPr>
            <a:spLocks noGrp="1"/>
          </p:cNvSpPr>
          <p:nvPr>
            <p:ph type="dt" sz="half" idx="10"/>
          </p:nvPr>
        </p:nvSpPr>
        <p:spPr/>
        <p:txBody>
          <a:bodyPr/>
          <a:lstStyle/>
          <a:p>
            <a:fld id="{3D29EACA-CCFB-4817-A37B-9E26C1FABFFC}" type="datetime1">
              <a:rPr lang="en-US" smtClean="0"/>
              <a:t>4/13/2021</a:t>
            </a:fld>
            <a:endParaRPr lang="en-US"/>
          </a:p>
        </p:txBody>
      </p:sp>
      <p:sp>
        <p:nvSpPr>
          <p:cNvPr id="5" name="Footer Placeholder 4">
            <a:extLst>
              <a:ext uri="{FF2B5EF4-FFF2-40B4-BE49-F238E27FC236}">
                <a16:creationId xmlns:a16="http://schemas.microsoft.com/office/drawing/2014/main" id="{FCDBE446-5A4A-4F8B-B077-B6F763B80A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2FC4F-3225-459D-8716-8FE06F03BADD}"/>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3286167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20FCD-B89E-42C9-8E90-6395E884D732}"/>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06CA7F89-FF99-45B6-B9DF-8A6F8ACED5A9}"/>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3B137D-DDBE-47C7-BC78-E4FD87F66C05}"/>
              </a:ext>
            </a:extLst>
          </p:cNvPr>
          <p:cNvSpPr>
            <a:spLocks noGrp="1"/>
          </p:cNvSpPr>
          <p:nvPr>
            <p:ph type="dt" sz="half" idx="10"/>
          </p:nvPr>
        </p:nvSpPr>
        <p:spPr/>
        <p:txBody>
          <a:bodyPr/>
          <a:lstStyle/>
          <a:p>
            <a:fld id="{63689151-E8FE-426A-BB9F-4AD88A7253C4}" type="datetime1">
              <a:rPr lang="en-US" smtClean="0"/>
              <a:t>4/13/2021</a:t>
            </a:fld>
            <a:endParaRPr lang="en-US"/>
          </a:p>
        </p:txBody>
      </p:sp>
      <p:sp>
        <p:nvSpPr>
          <p:cNvPr id="5" name="Footer Placeholder 4">
            <a:extLst>
              <a:ext uri="{FF2B5EF4-FFF2-40B4-BE49-F238E27FC236}">
                <a16:creationId xmlns:a16="http://schemas.microsoft.com/office/drawing/2014/main" id="{A7D4A1DA-D134-4A27-890D-343682C23B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0DFE20-8353-4383-A724-1CCA38C7AFB8}"/>
              </a:ext>
            </a:extLst>
          </p:cNvPr>
          <p:cNvSpPr>
            <a:spLocks noGrp="1"/>
          </p:cNvSpPr>
          <p:nvPr>
            <p:ph type="sldNum" sz="quarter" idx="12"/>
          </p:nvPr>
        </p:nvSpPr>
        <p:spPr/>
        <p:txBody>
          <a:bodyPr/>
          <a:lstStyle/>
          <a:p>
            <a:fld id="{5A1B4C69-69FC-4DE3-9130-497A7C9ADE60}" type="slidenum">
              <a:rPr lang="en-US" smtClean="0"/>
              <a:t>‹#›</a:t>
            </a:fld>
            <a:endParaRPr lang="en-US"/>
          </a:p>
        </p:txBody>
      </p:sp>
    </p:spTree>
    <p:extLst>
      <p:ext uri="{BB962C8B-B14F-4D97-AF65-F5344CB8AC3E}">
        <p14:creationId xmlns:p14="http://schemas.microsoft.com/office/powerpoint/2010/main" val="1168781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F83D9-57A7-4554-A094-8E21F85AB9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BF4F55-6050-46F7-8766-B6A8FFBB58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AF094C-65FC-4B99-B128-F8C7592C5910}"/>
              </a:ext>
            </a:extLst>
          </p:cNvPr>
          <p:cNvSpPr>
            <a:spLocks noGrp="1"/>
          </p:cNvSpPr>
          <p:nvPr>
            <p:ph type="dt" sz="half" idx="10"/>
          </p:nvPr>
        </p:nvSpPr>
        <p:spPr/>
        <p:txBody>
          <a:bodyPr/>
          <a:lstStyle/>
          <a:p>
            <a:fld id="{6B758634-0334-48F1-8698-3C860FF7FE41}" type="datetime1">
              <a:rPr lang="en-US" smtClean="0"/>
              <a:t>4/13/2021</a:t>
            </a:fld>
            <a:endParaRPr lang="en-US"/>
          </a:p>
        </p:txBody>
      </p:sp>
      <p:sp>
        <p:nvSpPr>
          <p:cNvPr id="5" name="Footer Placeholder 4">
            <a:extLst>
              <a:ext uri="{FF2B5EF4-FFF2-40B4-BE49-F238E27FC236}">
                <a16:creationId xmlns:a16="http://schemas.microsoft.com/office/drawing/2014/main" id="{730D240D-34B4-48C7-9800-3AB85EE6D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2FFB8A-6342-46D5-8044-8B4BE15511D9}"/>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2980638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137C-593D-4A3B-B1AF-D37482DFF7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36C02D-A0E3-4DFC-8518-89B0ACCD89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F762FC7-BFC5-4C0E-8B7E-5C6BF84180CE}"/>
              </a:ext>
            </a:extLst>
          </p:cNvPr>
          <p:cNvSpPr>
            <a:spLocks noGrp="1"/>
          </p:cNvSpPr>
          <p:nvPr>
            <p:ph type="dt" sz="half" idx="10"/>
          </p:nvPr>
        </p:nvSpPr>
        <p:spPr/>
        <p:txBody>
          <a:bodyPr/>
          <a:lstStyle/>
          <a:p>
            <a:fld id="{D35619E6-7211-4844-B651-80270389CCA5}" type="datetime1">
              <a:rPr lang="en-US" smtClean="0"/>
              <a:t>4/13/2021</a:t>
            </a:fld>
            <a:endParaRPr lang="en-US"/>
          </a:p>
        </p:txBody>
      </p:sp>
      <p:sp>
        <p:nvSpPr>
          <p:cNvPr id="5" name="Footer Placeholder 4">
            <a:extLst>
              <a:ext uri="{FF2B5EF4-FFF2-40B4-BE49-F238E27FC236}">
                <a16:creationId xmlns:a16="http://schemas.microsoft.com/office/drawing/2014/main" id="{1FE3F3AB-518B-4544-9DC0-E4167A145B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CA5809-7F4A-4DB7-AB1F-076B4CA5A67F}"/>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914258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CD35-34D1-4529-A1EB-A77137A92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842FC-8701-40E2-844C-CDCA778B2A9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C31D7E-E1C6-4C7D-9170-FB4F33DD474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7EE94B-497E-46B5-B1FA-F07B3E8CDA36}"/>
              </a:ext>
            </a:extLst>
          </p:cNvPr>
          <p:cNvSpPr>
            <a:spLocks noGrp="1"/>
          </p:cNvSpPr>
          <p:nvPr>
            <p:ph type="dt" sz="half" idx="10"/>
          </p:nvPr>
        </p:nvSpPr>
        <p:spPr/>
        <p:txBody>
          <a:bodyPr/>
          <a:lstStyle/>
          <a:p>
            <a:fld id="{92ECBCEA-CFE7-4C8B-BB14-62B33B55D7D7}" type="datetime1">
              <a:rPr lang="en-US" smtClean="0"/>
              <a:t>4/13/2021</a:t>
            </a:fld>
            <a:endParaRPr lang="en-US"/>
          </a:p>
        </p:txBody>
      </p:sp>
      <p:sp>
        <p:nvSpPr>
          <p:cNvPr id="6" name="Footer Placeholder 5">
            <a:extLst>
              <a:ext uri="{FF2B5EF4-FFF2-40B4-BE49-F238E27FC236}">
                <a16:creationId xmlns:a16="http://schemas.microsoft.com/office/drawing/2014/main" id="{0CC654FF-AAD6-43D4-8629-669D3A3644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773C60-01EE-48A9-A51E-537F843CEF4B}"/>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1731219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4994C-4885-4C65-8FD0-6232BFCDC8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FB06E2-E67C-4E41-95DB-C172CD46FA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B663360-7FD6-4400-A2B8-A41D81A086D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DFD8D7-FFEF-4EA5-9536-2AEA43F785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0F54B06-4FB1-46C2-9C43-FB5F283FEC3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66468B-A973-4542-BB5C-B44FB71320F8}"/>
              </a:ext>
            </a:extLst>
          </p:cNvPr>
          <p:cNvSpPr>
            <a:spLocks noGrp="1"/>
          </p:cNvSpPr>
          <p:nvPr>
            <p:ph type="dt" sz="half" idx="10"/>
          </p:nvPr>
        </p:nvSpPr>
        <p:spPr/>
        <p:txBody>
          <a:bodyPr/>
          <a:lstStyle/>
          <a:p>
            <a:fld id="{FB35CADD-BEC4-47EA-BF52-905975BAC9F8}" type="datetime1">
              <a:rPr lang="en-US" smtClean="0"/>
              <a:t>4/13/2021</a:t>
            </a:fld>
            <a:endParaRPr lang="en-US"/>
          </a:p>
        </p:txBody>
      </p:sp>
      <p:sp>
        <p:nvSpPr>
          <p:cNvPr id="8" name="Footer Placeholder 7">
            <a:extLst>
              <a:ext uri="{FF2B5EF4-FFF2-40B4-BE49-F238E27FC236}">
                <a16:creationId xmlns:a16="http://schemas.microsoft.com/office/drawing/2014/main" id="{D5D30B32-5E8F-4256-A3E9-AF53594E30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09AD14-941E-4763-98D9-184F3F31C354}"/>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3971419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AE235-54B1-4180-9B6E-782E5F05CF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719ED6-FAC0-4AB7-8AC4-1C104A1640B8}"/>
              </a:ext>
            </a:extLst>
          </p:cNvPr>
          <p:cNvSpPr>
            <a:spLocks noGrp="1"/>
          </p:cNvSpPr>
          <p:nvPr>
            <p:ph type="dt" sz="half" idx="10"/>
          </p:nvPr>
        </p:nvSpPr>
        <p:spPr/>
        <p:txBody>
          <a:bodyPr/>
          <a:lstStyle/>
          <a:p>
            <a:fld id="{C287B8CE-CC07-45F9-AD4F-701B6D449E20}" type="datetime1">
              <a:rPr lang="en-US" smtClean="0"/>
              <a:t>4/13/2021</a:t>
            </a:fld>
            <a:endParaRPr lang="en-US"/>
          </a:p>
        </p:txBody>
      </p:sp>
      <p:sp>
        <p:nvSpPr>
          <p:cNvPr id="4" name="Footer Placeholder 3">
            <a:extLst>
              <a:ext uri="{FF2B5EF4-FFF2-40B4-BE49-F238E27FC236}">
                <a16:creationId xmlns:a16="http://schemas.microsoft.com/office/drawing/2014/main" id="{0541E58D-716E-43E9-A662-B209DB2EBD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72C236-DD64-4B35-8C12-10CCFB2C7B2E}"/>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1358815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46C1C4-12AF-46D2-BCB2-B81F9E68E079}"/>
              </a:ext>
            </a:extLst>
          </p:cNvPr>
          <p:cNvSpPr>
            <a:spLocks noGrp="1"/>
          </p:cNvSpPr>
          <p:nvPr>
            <p:ph type="dt" sz="half" idx="10"/>
          </p:nvPr>
        </p:nvSpPr>
        <p:spPr/>
        <p:txBody>
          <a:bodyPr/>
          <a:lstStyle/>
          <a:p>
            <a:fld id="{BC21FB94-42F2-4124-A285-D35DC6D2709E}" type="datetime1">
              <a:rPr lang="en-US" smtClean="0"/>
              <a:t>4/13/2021</a:t>
            </a:fld>
            <a:endParaRPr lang="en-US"/>
          </a:p>
        </p:txBody>
      </p:sp>
      <p:sp>
        <p:nvSpPr>
          <p:cNvPr id="3" name="Footer Placeholder 2">
            <a:extLst>
              <a:ext uri="{FF2B5EF4-FFF2-40B4-BE49-F238E27FC236}">
                <a16:creationId xmlns:a16="http://schemas.microsoft.com/office/drawing/2014/main" id="{F9615F4D-EA4C-4FA3-A95F-83420C6A78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5BB6FC-B139-4824-95D1-3B5930F01798}"/>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4204986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BFA0-4AF8-49F6-B773-AC442FE2C7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EC4B21-7D7B-4CB0-B2FD-6AC3BBB8B0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124650-FB6B-4B04-A53F-C19FEA0761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5EDF51-0744-46E0-8BD7-D1F50717423D}"/>
              </a:ext>
            </a:extLst>
          </p:cNvPr>
          <p:cNvSpPr>
            <a:spLocks noGrp="1"/>
          </p:cNvSpPr>
          <p:nvPr>
            <p:ph type="dt" sz="half" idx="10"/>
          </p:nvPr>
        </p:nvSpPr>
        <p:spPr/>
        <p:txBody>
          <a:bodyPr/>
          <a:lstStyle/>
          <a:p>
            <a:fld id="{D10A6468-E85C-45C5-A39C-1742DD56180E}" type="datetime1">
              <a:rPr lang="en-US" smtClean="0"/>
              <a:t>4/13/2021</a:t>
            </a:fld>
            <a:endParaRPr lang="en-US"/>
          </a:p>
        </p:txBody>
      </p:sp>
      <p:sp>
        <p:nvSpPr>
          <p:cNvPr id="6" name="Footer Placeholder 5">
            <a:extLst>
              <a:ext uri="{FF2B5EF4-FFF2-40B4-BE49-F238E27FC236}">
                <a16:creationId xmlns:a16="http://schemas.microsoft.com/office/drawing/2014/main" id="{37F20B06-3FD8-4A4E-9477-E4030AB2B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1CBB07-7749-4EBB-B6E8-7163855AE4E4}"/>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1184199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14BA-054C-48D9-9E27-FB712CF6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CF622E-2FB8-4C2A-A1E0-C1174EB9FB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509B6B-4164-4876-81EB-61AD6DC1F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FA410B-E1C3-4F06-9CB4-131ACCAD7375}"/>
              </a:ext>
            </a:extLst>
          </p:cNvPr>
          <p:cNvSpPr>
            <a:spLocks noGrp="1"/>
          </p:cNvSpPr>
          <p:nvPr>
            <p:ph type="dt" sz="half" idx="10"/>
          </p:nvPr>
        </p:nvSpPr>
        <p:spPr/>
        <p:txBody>
          <a:bodyPr/>
          <a:lstStyle/>
          <a:p>
            <a:fld id="{FA2822DD-A382-4995-8885-BE4B8CF0F7D0}" type="datetime1">
              <a:rPr lang="en-US" smtClean="0"/>
              <a:t>4/13/2021</a:t>
            </a:fld>
            <a:endParaRPr lang="en-US"/>
          </a:p>
        </p:txBody>
      </p:sp>
      <p:sp>
        <p:nvSpPr>
          <p:cNvPr id="6" name="Footer Placeholder 5">
            <a:extLst>
              <a:ext uri="{FF2B5EF4-FFF2-40B4-BE49-F238E27FC236}">
                <a16:creationId xmlns:a16="http://schemas.microsoft.com/office/drawing/2014/main" id="{9A377B4E-9C57-40ED-86B5-9AEAE1B97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9BE975-0119-4470-AA67-9185ECA0D9D4}"/>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279362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BA0261-72EE-418B-A5F7-C6EC4AACED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C6ACB5-4574-4FC9-8BC8-98930D78E5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FAFC6-B1E3-49E8-95A9-77D1E44917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F57581-D1DD-4ABE-BB12-6D60C929FA1F}" type="datetime1">
              <a:rPr lang="en-US" smtClean="0"/>
              <a:t>4/13/2021</a:t>
            </a:fld>
            <a:endParaRPr lang="en-US"/>
          </a:p>
        </p:txBody>
      </p:sp>
      <p:sp>
        <p:nvSpPr>
          <p:cNvPr id="5" name="Footer Placeholder 4">
            <a:extLst>
              <a:ext uri="{FF2B5EF4-FFF2-40B4-BE49-F238E27FC236}">
                <a16:creationId xmlns:a16="http://schemas.microsoft.com/office/drawing/2014/main" id="{1A1F4010-8AED-42F8-89AE-2210174BC4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05DEE9-A7E1-46D3-8C3E-A755E0248D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3A85BE-9DD1-40FA-B588-5DB3D2EB661C}" type="slidenum">
              <a:rPr lang="en-US" smtClean="0"/>
              <a:t>‹#›</a:t>
            </a:fld>
            <a:endParaRPr lang="en-US"/>
          </a:p>
        </p:txBody>
      </p:sp>
    </p:spTree>
    <p:extLst>
      <p:ext uri="{BB962C8B-B14F-4D97-AF65-F5344CB8AC3E}">
        <p14:creationId xmlns:p14="http://schemas.microsoft.com/office/powerpoint/2010/main" val="685521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customXml" Target="../ink/ink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customXml" Target="../ink/ink9.xml"/></Relationships>
</file>

<file path=ppt/slides/_rels/slide1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customXml" Target="../ink/ink10.xml"/></Relationships>
</file>

<file path=ppt/slides/_rels/slide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0.svg"/></Relationships>
</file>

<file path=ppt/slides/_rels/slide1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customXml" Target="../ink/ink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customXml" Target="../ink/ink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9FD1F-5553-4D42-9F6E-FFAA75E1D638}"/>
              </a:ext>
            </a:extLst>
          </p:cNvPr>
          <p:cNvSpPr>
            <a:spLocks noGrp="1"/>
          </p:cNvSpPr>
          <p:nvPr>
            <p:ph type="ctrTitle"/>
          </p:nvPr>
        </p:nvSpPr>
        <p:spPr/>
        <p:txBody>
          <a:bodyPr/>
          <a:lstStyle/>
          <a:p>
            <a:pPr marR="0" rtl="0"/>
            <a:r>
              <a:rPr lang="en-US" b="0" i="1" u="none" strike="noStrike" baseline="0">
                <a:latin typeface="TeXGyrePagella-Italic" panose="02000603020200000004" pitchFamily="50" charset="0"/>
              </a:rPr>
              <a:t>Population Methods</a:t>
            </a:r>
            <a:endParaRPr lang="en-US" b="0" i="0" u="none" strike="noStrike" baseline="0">
              <a:latin typeface="TeXGyrePagella-Regular" panose="02000603020200000003" pitchFamily="50" charset="0"/>
            </a:endParaRPr>
          </a:p>
        </p:txBody>
      </p:sp>
    </p:spTree>
    <p:extLst>
      <p:ext uri="{BB962C8B-B14F-4D97-AF65-F5344CB8AC3E}">
        <p14:creationId xmlns:p14="http://schemas.microsoft.com/office/powerpoint/2010/main" val="1623052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47B1C-F1DB-4566-A222-CA65EE0460B6}"/>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Genetic Algorithms</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72A63990-3C01-46AA-B65E-D435FE311225}"/>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Genetic algorithm with truncation selection, single point crossover, and Gaussian </a:t>
            </a: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mutation applied </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to </a:t>
            </a:r>
            <a:r>
              <a:rPr lang="en-US" dirty="0" err="1">
                <a:latin typeface="TeXGyrePagella-Regular" panose="02000603020200000003" pitchFamily="50" charset="0"/>
                <a:ea typeface="TeXGyrePagella-Regular" panose="02000603020200000003" pitchFamily="50" charset="0"/>
                <a:cs typeface="TeXGyrePagella-Regular" panose="02000603020200000003" pitchFamily="50" charset="0"/>
              </a:rPr>
              <a:t>Michalewicz</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function</a:t>
            </a:r>
          </a:p>
        </p:txBody>
      </p:sp>
      <p:pic>
        <p:nvPicPr>
          <p:cNvPr id="18" name="Graphic 17">
            <a:extLst>
              <a:ext uri="{FF2B5EF4-FFF2-40B4-BE49-F238E27FC236}">
                <a16:creationId xmlns:a16="http://schemas.microsoft.com/office/drawing/2014/main" id="{5DC0B84A-143A-4CCF-9162-073418EC2A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2216" y="3595085"/>
            <a:ext cx="10911424" cy="2848986"/>
          </a:xfrm>
          <a:prstGeom prst="rect">
            <a:avLst/>
          </a:prstGeom>
        </p:spPr>
      </p:pic>
      <p:sp>
        <p:nvSpPr>
          <p:cNvPr id="4" name="Slide Number Placeholder 3">
            <a:extLst>
              <a:ext uri="{FF2B5EF4-FFF2-40B4-BE49-F238E27FC236}">
                <a16:creationId xmlns:a16="http://schemas.microsoft.com/office/drawing/2014/main" id="{4860BCF7-1DA9-4CC0-A8B6-DD60AB2825A9}"/>
              </a:ext>
            </a:extLst>
          </p:cNvPr>
          <p:cNvSpPr>
            <a:spLocks noGrp="1"/>
          </p:cNvSpPr>
          <p:nvPr>
            <p:ph type="sldNum" sz="quarter" idx="12"/>
          </p:nvPr>
        </p:nvSpPr>
        <p:spPr/>
        <p:txBody>
          <a:bodyPr/>
          <a:lstStyle/>
          <a:p>
            <a:fld id="{5A1B4C69-69FC-4DE3-9130-497A7C9ADE60}" type="slidenum">
              <a:rPr lang="en-US" smtClean="0"/>
              <a:t>10</a:t>
            </a:fld>
            <a:endParaRPr lang="en-US"/>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3B41015B-AA6D-4228-8CA0-BA3A1CB5D2E4}"/>
                  </a:ext>
                </a:extLst>
              </p14:cNvPr>
              <p14:cNvContentPartPr/>
              <p14:nvPr/>
            </p14:nvContentPartPr>
            <p14:xfrm>
              <a:off x="9398880" y="3974040"/>
              <a:ext cx="1561680" cy="1441080"/>
            </p14:xfrm>
          </p:contentPart>
        </mc:Choice>
        <mc:Fallback>
          <p:pic>
            <p:nvPicPr>
              <p:cNvPr id="5" name="Ink 4">
                <a:extLst>
                  <a:ext uri="{FF2B5EF4-FFF2-40B4-BE49-F238E27FC236}">
                    <a16:creationId xmlns:a16="http://schemas.microsoft.com/office/drawing/2014/main" id="{3B41015B-AA6D-4228-8CA0-BA3A1CB5D2E4}"/>
                  </a:ext>
                </a:extLst>
              </p:cNvPr>
              <p:cNvPicPr/>
              <p:nvPr/>
            </p:nvPicPr>
            <p:blipFill>
              <a:blip r:embed="rId5"/>
              <a:stretch>
                <a:fillRect/>
              </a:stretch>
            </p:blipFill>
            <p:spPr>
              <a:xfrm>
                <a:off x="9389520" y="3964680"/>
                <a:ext cx="1580400" cy="1459800"/>
              </a:xfrm>
              <a:prstGeom prst="rect">
                <a:avLst/>
              </a:prstGeom>
            </p:spPr>
          </p:pic>
        </mc:Fallback>
      </mc:AlternateContent>
    </p:spTree>
    <p:extLst>
      <p:ext uri="{BB962C8B-B14F-4D97-AF65-F5344CB8AC3E}">
        <p14:creationId xmlns:p14="http://schemas.microsoft.com/office/powerpoint/2010/main" val="3069921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031D-151E-4633-9FD0-187F1841721A}"/>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Differential Evolution</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59DDE795-01F5-477D-9DBB-00A571C2953E}"/>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Improves each individual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x</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by recombining other individuals according to a simple formula</a:t>
            </a:r>
          </a:p>
          <a:p>
            <a:pPr marL="514350" indent="-514350">
              <a:buFont typeface="+mj-lt"/>
              <a:buAutoNum type="arabicPeriod"/>
            </a:pP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Choose three random, distinct individuals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a</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b</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and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c</a:t>
            </a:r>
          </a:p>
          <a:p>
            <a:pPr marL="514350" indent="-514350">
              <a:buFont typeface="+mj-lt"/>
              <a:buAutoNum type="arabicPeriod"/>
            </a:pP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Construct interim design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z</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a</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w</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b </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c</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a:t>
            </a:r>
          </a:p>
          <a:p>
            <a:pPr marL="514350" indent="-514350">
              <a:buFont typeface="+mj-lt"/>
              <a:buAutoNum type="arabicPeriod"/>
            </a:pP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Choose a random dimension to optimize in</a:t>
            </a:r>
          </a:p>
          <a:p>
            <a:pPr marL="514350" indent="-514350">
              <a:buFont typeface="+mj-lt"/>
              <a:buAutoNum type="arabicPeriod"/>
            </a:pP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Construct candidate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x</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via binary crossover of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x</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and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z</a:t>
            </a:r>
          </a:p>
          <a:p>
            <a:pPr marL="514350" indent="-514350">
              <a:buFont typeface="+mj-lt"/>
              <a:buAutoNum type="arabicPeriod"/>
            </a:pP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Insert better design between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x</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and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x</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into next generation</a:t>
            </a:r>
          </a:p>
        </p:txBody>
      </p:sp>
      <p:sp>
        <p:nvSpPr>
          <p:cNvPr id="4" name="Slide Number Placeholder 3">
            <a:extLst>
              <a:ext uri="{FF2B5EF4-FFF2-40B4-BE49-F238E27FC236}">
                <a16:creationId xmlns:a16="http://schemas.microsoft.com/office/drawing/2014/main" id="{B0B4F382-E4D5-4DBA-8895-497CD91D6394}"/>
              </a:ext>
            </a:extLst>
          </p:cNvPr>
          <p:cNvSpPr>
            <a:spLocks noGrp="1"/>
          </p:cNvSpPr>
          <p:nvPr>
            <p:ph type="sldNum" sz="quarter" idx="12"/>
          </p:nvPr>
        </p:nvSpPr>
        <p:spPr/>
        <p:txBody>
          <a:bodyPr/>
          <a:lstStyle/>
          <a:p>
            <a:fld id="{5A1B4C69-69FC-4DE3-9130-497A7C9ADE60}" type="slidenum">
              <a:rPr lang="en-US" smtClean="0"/>
              <a:t>11</a:t>
            </a:fld>
            <a:endParaRPr lang="en-US"/>
          </a:p>
        </p:txBody>
      </p:sp>
    </p:spTree>
    <p:extLst>
      <p:ext uri="{BB962C8B-B14F-4D97-AF65-F5344CB8AC3E}">
        <p14:creationId xmlns:p14="http://schemas.microsoft.com/office/powerpoint/2010/main" val="437429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031D-151E-4633-9FD0-187F1841721A}"/>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Differential Evolution</a:t>
            </a:r>
            <a:endParaRPr lang="en-US" b="0" i="0" u="none" strike="noStrike" baseline="0" dirty="0">
              <a:latin typeface="TeXGyrePagella-Regular" panose="02000603020200000003" pitchFamily="50" charset="0"/>
            </a:endParaRPr>
          </a:p>
        </p:txBody>
      </p:sp>
      <p:pic>
        <p:nvPicPr>
          <p:cNvPr id="7" name="Graphic 6">
            <a:extLst>
              <a:ext uri="{FF2B5EF4-FFF2-40B4-BE49-F238E27FC236}">
                <a16:creationId xmlns:a16="http://schemas.microsoft.com/office/drawing/2014/main" id="{B6FCE0F6-41B3-4D45-B46F-830266F950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2541" y="1428295"/>
            <a:ext cx="10222064" cy="5192736"/>
          </a:xfrm>
          <a:prstGeom prst="rect">
            <a:avLst/>
          </a:prstGeom>
        </p:spPr>
      </p:pic>
      <p:sp>
        <p:nvSpPr>
          <p:cNvPr id="3" name="Slide Number Placeholder 2">
            <a:extLst>
              <a:ext uri="{FF2B5EF4-FFF2-40B4-BE49-F238E27FC236}">
                <a16:creationId xmlns:a16="http://schemas.microsoft.com/office/drawing/2014/main" id="{B040CE70-7D2E-460F-BAA1-00B21DE9C9A8}"/>
              </a:ext>
            </a:extLst>
          </p:cNvPr>
          <p:cNvSpPr>
            <a:spLocks noGrp="1"/>
          </p:cNvSpPr>
          <p:nvPr>
            <p:ph type="sldNum" sz="quarter" idx="12"/>
          </p:nvPr>
        </p:nvSpPr>
        <p:spPr/>
        <p:txBody>
          <a:bodyPr/>
          <a:lstStyle/>
          <a:p>
            <a:fld id="{5A1B4C69-69FC-4DE3-9130-497A7C9ADE60}" type="slidenum">
              <a:rPr lang="en-US" smtClean="0"/>
              <a:t>12</a:t>
            </a:fld>
            <a:endParaRPr lang="en-US"/>
          </a:p>
        </p:txBody>
      </p:sp>
    </p:spTree>
    <p:extLst>
      <p:ext uri="{BB962C8B-B14F-4D97-AF65-F5344CB8AC3E}">
        <p14:creationId xmlns:p14="http://schemas.microsoft.com/office/powerpoint/2010/main" val="2372874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FBC06-4817-4307-AAC0-0F3984A7A56F}"/>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Particle Swarm Optimization</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D4805DB4-3E3E-47E1-9480-331ABB45EA6E}"/>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Each individual, or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particle</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tracks the following</a:t>
            </a:r>
          </a:p>
          <a:p>
            <a:pPr lvl="1"/>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Current position</a:t>
            </a:r>
          </a:p>
          <a:p>
            <a:pPr lvl="1"/>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Current velocity</a:t>
            </a:r>
          </a:p>
          <a:p>
            <a:pPr lvl="1"/>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Best position seen so far by the particle</a:t>
            </a:r>
          </a:p>
          <a:p>
            <a:pPr lvl="1"/>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Best position seen so far by any particle</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At each iteration, these factors produce “force” and “momentum” effects to determine each particle’s movement</a:t>
            </a:r>
          </a:p>
        </p:txBody>
      </p:sp>
      <p:pic>
        <p:nvPicPr>
          <p:cNvPr id="5" name="Graphic 4">
            <a:extLst>
              <a:ext uri="{FF2B5EF4-FFF2-40B4-BE49-F238E27FC236}">
                <a16:creationId xmlns:a16="http://schemas.microsoft.com/office/drawing/2014/main" id="{4DAA526B-402D-4641-9ACE-695ECC749E0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043" t="13450" r="25193" b="76115"/>
          <a:stretch/>
        </p:blipFill>
        <p:spPr>
          <a:xfrm>
            <a:off x="2450887" y="4793199"/>
            <a:ext cx="7290226" cy="1901799"/>
          </a:xfrm>
          <a:prstGeom prst="rect">
            <a:avLst/>
          </a:prstGeom>
        </p:spPr>
      </p:pic>
      <p:sp>
        <p:nvSpPr>
          <p:cNvPr id="4" name="Slide Number Placeholder 3">
            <a:extLst>
              <a:ext uri="{FF2B5EF4-FFF2-40B4-BE49-F238E27FC236}">
                <a16:creationId xmlns:a16="http://schemas.microsoft.com/office/drawing/2014/main" id="{538E5C4C-B16B-4C3E-A347-CC8D1D37F831}"/>
              </a:ext>
            </a:extLst>
          </p:cNvPr>
          <p:cNvSpPr>
            <a:spLocks noGrp="1"/>
          </p:cNvSpPr>
          <p:nvPr>
            <p:ph type="sldNum" sz="quarter" idx="12"/>
          </p:nvPr>
        </p:nvSpPr>
        <p:spPr/>
        <p:txBody>
          <a:bodyPr/>
          <a:lstStyle/>
          <a:p>
            <a:fld id="{5A1B4C69-69FC-4DE3-9130-497A7C9ADE60}" type="slidenum">
              <a:rPr lang="en-US" smtClean="0"/>
              <a:t>13</a:t>
            </a:fld>
            <a:endParaRPr lang="en-US"/>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1598941-D3B1-49B3-BF27-B899228AA4DE}"/>
                  </a:ext>
                </a:extLst>
              </p14:cNvPr>
              <p14:cNvContentPartPr/>
              <p14:nvPr/>
            </p14:nvContentPartPr>
            <p14:xfrm>
              <a:off x="1229400" y="2232720"/>
              <a:ext cx="8447400" cy="4348440"/>
            </p14:xfrm>
          </p:contentPart>
        </mc:Choice>
        <mc:Fallback>
          <p:pic>
            <p:nvPicPr>
              <p:cNvPr id="6" name="Ink 5">
                <a:extLst>
                  <a:ext uri="{FF2B5EF4-FFF2-40B4-BE49-F238E27FC236}">
                    <a16:creationId xmlns:a16="http://schemas.microsoft.com/office/drawing/2014/main" id="{81598941-D3B1-49B3-BF27-B899228AA4DE}"/>
                  </a:ext>
                </a:extLst>
              </p:cNvPr>
              <p:cNvPicPr/>
              <p:nvPr/>
            </p:nvPicPr>
            <p:blipFill>
              <a:blip r:embed="rId5"/>
              <a:stretch>
                <a:fillRect/>
              </a:stretch>
            </p:blipFill>
            <p:spPr>
              <a:xfrm>
                <a:off x="1220040" y="2223360"/>
                <a:ext cx="8466120" cy="4367160"/>
              </a:xfrm>
              <a:prstGeom prst="rect">
                <a:avLst/>
              </a:prstGeom>
            </p:spPr>
          </p:pic>
        </mc:Fallback>
      </mc:AlternateContent>
    </p:spTree>
    <p:extLst>
      <p:ext uri="{BB962C8B-B14F-4D97-AF65-F5344CB8AC3E}">
        <p14:creationId xmlns:p14="http://schemas.microsoft.com/office/powerpoint/2010/main" val="612815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FBC06-4817-4307-AAC0-0F3984A7A56F}"/>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Particle Swarm Optimization</a:t>
            </a:r>
            <a:endParaRPr lang="en-US" b="0" i="0" u="none" strike="noStrike" baseline="0" dirty="0">
              <a:latin typeface="TeXGyrePagella-Regular" panose="02000603020200000003" pitchFamily="50" charset="0"/>
            </a:endParaRPr>
          </a:p>
        </p:txBody>
      </p:sp>
      <p:sp>
        <p:nvSpPr>
          <p:cNvPr id="3" name="Slide Number Placeholder 2">
            <a:extLst>
              <a:ext uri="{FF2B5EF4-FFF2-40B4-BE49-F238E27FC236}">
                <a16:creationId xmlns:a16="http://schemas.microsoft.com/office/drawing/2014/main" id="{0C171539-D135-41F4-A445-A8488ADCF088}"/>
              </a:ext>
            </a:extLst>
          </p:cNvPr>
          <p:cNvSpPr>
            <a:spLocks noGrp="1"/>
          </p:cNvSpPr>
          <p:nvPr>
            <p:ph type="sldNum" sz="quarter" idx="12"/>
          </p:nvPr>
        </p:nvSpPr>
        <p:spPr/>
        <p:txBody>
          <a:bodyPr/>
          <a:lstStyle/>
          <a:p>
            <a:fld id="{5A1B4C69-69FC-4DE3-9130-497A7C9ADE60}" type="slidenum">
              <a:rPr lang="en-US" smtClean="0"/>
              <a:t>14</a:t>
            </a:fld>
            <a:endParaRPr lang="en-US"/>
          </a:p>
        </p:txBody>
      </p:sp>
      <p:pic>
        <p:nvPicPr>
          <p:cNvPr id="6" name="Graphic 5">
            <a:extLst>
              <a:ext uri="{FF2B5EF4-FFF2-40B4-BE49-F238E27FC236}">
                <a16:creationId xmlns:a16="http://schemas.microsoft.com/office/drawing/2014/main" id="{424DAF19-7AD9-4BBC-8A84-8CE13AA272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2751" y="1408923"/>
            <a:ext cx="10166498" cy="4924397"/>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E057EE7A-7A58-4FCC-90EF-CC74A3272B8E}"/>
                  </a:ext>
                </a:extLst>
              </p14:cNvPr>
              <p14:cNvContentPartPr/>
              <p14:nvPr/>
            </p14:nvContentPartPr>
            <p14:xfrm>
              <a:off x="8989560" y="4655880"/>
              <a:ext cx="1556280" cy="898920"/>
            </p14:xfrm>
          </p:contentPart>
        </mc:Choice>
        <mc:Fallback>
          <p:pic>
            <p:nvPicPr>
              <p:cNvPr id="4" name="Ink 3">
                <a:extLst>
                  <a:ext uri="{FF2B5EF4-FFF2-40B4-BE49-F238E27FC236}">
                    <a16:creationId xmlns:a16="http://schemas.microsoft.com/office/drawing/2014/main" id="{E057EE7A-7A58-4FCC-90EF-CC74A3272B8E}"/>
                  </a:ext>
                </a:extLst>
              </p:cNvPr>
              <p:cNvPicPr/>
              <p:nvPr/>
            </p:nvPicPr>
            <p:blipFill>
              <a:blip r:embed="rId5"/>
              <a:stretch>
                <a:fillRect/>
              </a:stretch>
            </p:blipFill>
            <p:spPr>
              <a:xfrm>
                <a:off x="8980200" y="4646520"/>
                <a:ext cx="1575000" cy="917640"/>
              </a:xfrm>
              <a:prstGeom prst="rect">
                <a:avLst/>
              </a:prstGeom>
            </p:spPr>
          </p:pic>
        </mc:Fallback>
      </mc:AlternateContent>
    </p:spTree>
    <p:extLst>
      <p:ext uri="{BB962C8B-B14F-4D97-AF65-F5344CB8AC3E}">
        <p14:creationId xmlns:p14="http://schemas.microsoft.com/office/powerpoint/2010/main" val="1037584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FE014-E4AD-4B34-BD3F-6DF20017D729}"/>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Firefly Algorithm</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72F32C4A-DB4F-41DF-B6BB-17E3E1A61ECB}"/>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Inspired by the way fireflies flash their lights to attract mates</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Attractiveness is determined by low function value</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At each iteration, fireflies move toward the most attractive lights</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Random noise is added to increase exploration</a:t>
            </a:r>
          </a:p>
        </p:txBody>
      </p:sp>
      <p:pic>
        <p:nvPicPr>
          <p:cNvPr id="7" name="Graphic 6">
            <a:extLst>
              <a:ext uri="{FF2B5EF4-FFF2-40B4-BE49-F238E27FC236}">
                <a16:creationId xmlns:a16="http://schemas.microsoft.com/office/drawing/2014/main" id="{85F234EB-F9DA-440A-9FF8-A8F277918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8451" y="3993763"/>
            <a:ext cx="10132828" cy="2304515"/>
          </a:xfrm>
          <a:prstGeom prst="rect">
            <a:avLst/>
          </a:prstGeom>
        </p:spPr>
      </p:pic>
      <p:sp>
        <p:nvSpPr>
          <p:cNvPr id="4" name="Slide Number Placeholder 3">
            <a:extLst>
              <a:ext uri="{FF2B5EF4-FFF2-40B4-BE49-F238E27FC236}">
                <a16:creationId xmlns:a16="http://schemas.microsoft.com/office/drawing/2014/main" id="{78761C17-C1FD-4559-AE51-6FCA98592DB5}"/>
              </a:ext>
            </a:extLst>
          </p:cNvPr>
          <p:cNvSpPr>
            <a:spLocks noGrp="1"/>
          </p:cNvSpPr>
          <p:nvPr>
            <p:ph type="sldNum" sz="quarter" idx="12"/>
          </p:nvPr>
        </p:nvSpPr>
        <p:spPr/>
        <p:txBody>
          <a:bodyPr/>
          <a:lstStyle/>
          <a:p>
            <a:fld id="{5A1B4C69-69FC-4DE3-9130-497A7C9ADE60}" type="slidenum">
              <a:rPr lang="en-US" smtClean="0"/>
              <a:t>15</a:t>
            </a:fld>
            <a:endParaRPr lang="en-US"/>
          </a:p>
        </p:txBody>
      </p:sp>
    </p:spTree>
    <p:extLst>
      <p:ext uri="{BB962C8B-B14F-4D97-AF65-F5344CB8AC3E}">
        <p14:creationId xmlns:p14="http://schemas.microsoft.com/office/powerpoint/2010/main" val="616544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DE837-F43D-48FB-A183-9C4F2FDD7355}"/>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Cuckoo Search</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1A19C149-99D1-452D-B894-02BDD84112BA}"/>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Inspired by Cuckoos which lay eggs in other birds nests with the hope they will be raised by the other birds</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Design points represent nests</a:t>
            </a:r>
          </a:p>
          <a:p>
            <a:pPr marL="514350" indent="-514350">
              <a:buFont typeface="+mj-lt"/>
              <a:buAutoNum type="arabicPeriod"/>
            </a:pP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A cuckoo lays an egg in a randomly chosen nest</a:t>
            </a:r>
          </a:p>
          <a:p>
            <a:pPr marL="514350" indent="-514350">
              <a:buFont typeface="+mj-lt"/>
              <a:buAutoNum type="arabicPeriod"/>
            </a:pP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The best nests with the best eggs survive the next generation</a:t>
            </a:r>
          </a:p>
          <a:p>
            <a:pPr marL="514350" indent="-514350">
              <a:buFont typeface="+mj-lt"/>
              <a:buAutoNum type="arabicPeriod"/>
            </a:pP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Some eggs are discovered by host bird and destroyed</a:t>
            </a:r>
          </a:p>
        </p:txBody>
      </p:sp>
      <p:pic>
        <p:nvPicPr>
          <p:cNvPr id="5" name="Graphic 4">
            <a:extLst>
              <a:ext uri="{FF2B5EF4-FFF2-40B4-BE49-F238E27FC236}">
                <a16:creationId xmlns:a16="http://schemas.microsoft.com/office/drawing/2014/main" id="{7636C60A-77E7-4285-B088-7582BE0FD9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1078" y="4851879"/>
            <a:ext cx="8013405" cy="1822493"/>
          </a:xfrm>
          <a:prstGeom prst="rect">
            <a:avLst/>
          </a:prstGeom>
        </p:spPr>
      </p:pic>
      <p:sp>
        <p:nvSpPr>
          <p:cNvPr id="4" name="Slide Number Placeholder 3">
            <a:extLst>
              <a:ext uri="{FF2B5EF4-FFF2-40B4-BE49-F238E27FC236}">
                <a16:creationId xmlns:a16="http://schemas.microsoft.com/office/drawing/2014/main" id="{E38E0FCE-52FF-4CEA-A417-71178EA77DC2}"/>
              </a:ext>
            </a:extLst>
          </p:cNvPr>
          <p:cNvSpPr>
            <a:spLocks noGrp="1"/>
          </p:cNvSpPr>
          <p:nvPr>
            <p:ph type="sldNum" sz="quarter" idx="12"/>
          </p:nvPr>
        </p:nvSpPr>
        <p:spPr/>
        <p:txBody>
          <a:bodyPr/>
          <a:lstStyle/>
          <a:p>
            <a:fld id="{5A1B4C69-69FC-4DE3-9130-497A7C9ADE60}" type="slidenum">
              <a:rPr lang="en-US" smtClean="0"/>
              <a:t>16</a:t>
            </a:fld>
            <a:endParaRPr lang="en-US"/>
          </a:p>
        </p:txBody>
      </p:sp>
    </p:spTree>
    <p:extLst>
      <p:ext uri="{BB962C8B-B14F-4D97-AF65-F5344CB8AC3E}">
        <p14:creationId xmlns:p14="http://schemas.microsoft.com/office/powerpoint/2010/main" val="1235971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5ADAE-D5AE-4E42-A6F1-EA53DC486C76}"/>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Hybrid Methods</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AC4BACC5-8A4F-4FE8-9F06-D92D9E6120CB}"/>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Lamarckian learning</a:t>
            </a:r>
          </a:p>
          <a:p>
            <a:pPr lvl="1"/>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Performs regular descent method update on each individual</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Baldwinian learning</a:t>
            </a:r>
          </a:p>
          <a:p>
            <a:pPr lvl="1"/>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Uses value of descent method update to augment the objective value of each design point</a:t>
            </a:r>
          </a:p>
        </p:txBody>
      </p:sp>
      <p:pic>
        <p:nvPicPr>
          <p:cNvPr id="5" name="Graphic 4">
            <a:extLst>
              <a:ext uri="{FF2B5EF4-FFF2-40B4-BE49-F238E27FC236}">
                <a16:creationId xmlns:a16="http://schemas.microsoft.com/office/drawing/2014/main" id="{F7F90E35-456B-4A36-A3FD-253E25FD41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97912" y="3966168"/>
            <a:ext cx="5718822" cy="2707462"/>
          </a:xfrm>
          <a:prstGeom prst="rect">
            <a:avLst/>
          </a:prstGeom>
        </p:spPr>
      </p:pic>
      <p:sp>
        <p:nvSpPr>
          <p:cNvPr id="4" name="Slide Number Placeholder 3">
            <a:extLst>
              <a:ext uri="{FF2B5EF4-FFF2-40B4-BE49-F238E27FC236}">
                <a16:creationId xmlns:a16="http://schemas.microsoft.com/office/drawing/2014/main" id="{DF633B7E-FB98-4963-B3C0-C02ADEC95937}"/>
              </a:ext>
            </a:extLst>
          </p:cNvPr>
          <p:cNvSpPr>
            <a:spLocks noGrp="1"/>
          </p:cNvSpPr>
          <p:nvPr>
            <p:ph type="sldNum" sz="quarter" idx="12"/>
          </p:nvPr>
        </p:nvSpPr>
        <p:spPr/>
        <p:txBody>
          <a:bodyPr/>
          <a:lstStyle/>
          <a:p>
            <a:fld id="{5A1B4C69-69FC-4DE3-9130-497A7C9ADE60}" type="slidenum">
              <a:rPr lang="en-US" smtClean="0"/>
              <a:t>17</a:t>
            </a:fld>
            <a:endParaRPr lang="en-US"/>
          </a:p>
        </p:txBody>
      </p:sp>
    </p:spTree>
    <p:extLst>
      <p:ext uri="{BB962C8B-B14F-4D97-AF65-F5344CB8AC3E}">
        <p14:creationId xmlns:p14="http://schemas.microsoft.com/office/powerpoint/2010/main" val="524207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5ADAE-D5AE-4E42-A6F1-EA53DC486C76}"/>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Summary</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AC4BACC5-8A4F-4FE8-9F06-D92D9E6120CB}"/>
              </a:ext>
            </a:extLst>
          </p:cNvPr>
          <p:cNvSpPr>
            <a:spLocks noGrp="1"/>
          </p:cNvSpPr>
          <p:nvPr>
            <p:ph type="body" idx="1"/>
          </p:nvPr>
        </p:nvSpPr>
        <p:spPr>
          <a:xfrm>
            <a:off x="838200" y="1825624"/>
            <a:ext cx="10515600" cy="7071885"/>
          </a:xfrm>
        </p:spPr>
        <p:txBody>
          <a:bodyPr>
            <a:normAutofit/>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Population methods use a collection of individuals in the design space to guide progression toward an optimum</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Genetic algorithms leverage selection, crossover, and mutations to produce better subsequent generations</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Differential evolution, particle swarm optimization, the firefly algorithm, and cuckoo search include rules and mechanisms for attracting design points to the best individuals in the population while maintaining suitable state space exploration</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Population methods can be extended with local search approaches to improve convergence</a:t>
            </a:r>
          </a:p>
        </p:txBody>
      </p:sp>
      <p:sp>
        <p:nvSpPr>
          <p:cNvPr id="4" name="Slide Number Placeholder 3">
            <a:extLst>
              <a:ext uri="{FF2B5EF4-FFF2-40B4-BE49-F238E27FC236}">
                <a16:creationId xmlns:a16="http://schemas.microsoft.com/office/drawing/2014/main" id="{948F9CBC-476A-4E83-A1FD-A54F66972FCA}"/>
              </a:ext>
            </a:extLst>
          </p:cNvPr>
          <p:cNvSpPr>
            <a:spLocks noGrp="1"/>
          </p:cNvSpPr>
          <p:nvPr>
            <p:ph type="sldNum" sz="quarter" idx="12"/>
          </p:nvPr>
        </p:nvSpPr>
        <p:spPr/>
        <p:txBody>
          <a:bodyPr/>
          <a:lstStyle/>
          <a:p>
            <a:fld id="{5A1B4C69-69FC-4DE3-9130-497A7C9ADE60}" type="slidenum">
              <a:rPr lang="en-US" smtClean="0"/>
              <a:t>18</a:t>
            </a:fld>
            <a:endParaRPr lang="en-US"/>
          </a:p>
        </p:txBody>
      </p:sp>
    </p:spTree>
    <p:extLst>
      <p:ext uri="{BB962C8B-B14F-4D97-AF65-F5344CB8AC3E}">
        <p14:creationId xmlns:p14="http://schemas.microsoft.com/office/powerpoint/2010/main" val="645041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9FD1F-5553-4D42-9F6E-FFAA75E1D638}"/>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Population Methods</a:t>
            </a:r>
            <a:endParaRPr lang="en-US" b="0" i="0" u="none" strike="noStrike" baseline="0">
              <a:latin typeface="TeXGyrePagella-Regular" panose="02000603020200000003" pitchFamily="50" charset="0"/>
            </a:endParaRPr>
          </a:p>
        </p:txBody>
      </p:sp>
      <p:sp>
        <p:nvSpPr>
          <p:cNvPr id="3" name="Content Placeholder 2">
            <a:extLst>
              <a:ext uri="{FF2B5EF4-FFF2-40B4-BE49-F238E27FC236}">
                <a16:creationId xmlns:a16="http://schemas.microsoft.com/office/drawing/2014/main" id="{09B53646-1E74-42B4-8CCE-C3BC4F3C962C}"/>
              </a:ext>
            </a:extLst>
          </p:cNvPr>
          <p:cNvSpPr>
            <a:spLocks noGrp="1"/>
          </p:cNvSpPr>
          <p:nvPr>
            <p:ph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Instead of optimizing a single design point, population methods optimize a collection of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individuals</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A large number of individuals prevents algorithm from being stuck in a local minimum</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Useful information can be shared between individuals</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Stochastic in nature</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Easy to parallelize</a:t>
            </a:r>
          </a:p>
        </p:txBody>
      </p:sp>
      <p:sp>
        <p:nvSpPr>
          <p:cNvPr id="4" name="Slide Number Placeholder 3">
            <a:extLst>
              <a:ext uri="{FF2B5EF4-FFF2-40B4-BE49-F238E27FC236}">
                <a16:creationId xmlns:a16="http://schemas.microsoft.com/office/drawing/2014/main" id="{2AAAE035-B13C-41C9-8A75-A8CC72042CA8}"/>
              </a:ext>
            </a:extLst>
          </p:cNvPr>
          <p:cNvSpPr>
            <a:spLocks noGrp="1"/>
          </p:cNvSpPr>
          <p:nvPr>
            <p:ph type="sldNum" sz="quarter" idx="12"/>
          </p:nvPr>
        </p:nvSpPr>
        <p:spPr/>
        <p:txBody>
          <a:bodyPr/>
          <a:lstStyle/>
          <a:p>
            <a:fld id="{273A85BE-9DD1-40FA-B588-5DB3D2EB661C}" type="slidenum">
              <a:rPr lang="en-US" smtClean="0"/>
              <a:t>2</a:t>
            </a:fld>
            <a:endParaRPr lang="en-US"/>
          </a:p>
        </p:txBody>
      </p:sp>
    </p:spTree>
    <p:extLst>
      <p:ext uri="{BB962C8B-B14F-4D97-AF65-F5344CB8AC3E}">
        <p14:creationId xmlns:p14="http://schemas.microsoft.com/office/powerpoint/2010/main" val="1705153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12A46-14D3-4471-8862-46EC2E658AA2}"/>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Initialization</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5715C83D-16FF-4F9A-9E75-EEC2CE8A3509}"/>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Population methods begin with an initial population</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Common initializations are uniform, normal distribution, and Cauchy distribution</a:t>
            </a:r>
          </a:p>
        </p:txBody>
      </p:sp>
      <p:pic>
        <p:nvPicPr>
          <p:cNvPr id="6" name="Graphic 5">
            <a:extLst>
              <a:ext uri="{FF2B5EF4-FFF2-40B4-BE49-F238E27FC236}">
                <a16:creationId xmlns:a16="http://schemas.microsoft.com/office/drawing/2014/main" id="{68129629-FBAF-4085-87BC-47284C83E7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7011" y="3097491"/>
            <a:ext cx="8036947" cy="3395384"/>
          </a:xfrm>
          <a:prstGeom prst="rect">
            <a:avLst/>
          </a:prstGeom>
        </p:spPr>
      </p:pic>
      <p:sp>
        <p:nvSpPr>
          <p:cNvPr id="4" name="Slide Number Placeholder 3">
            <a:extLst>
              <a:ext uri="{FF2B5EF4-FFF2-40B4-BE49-F238E27FC236}">
                <a16:creationId xmlns:a16="http://schemas.microsoft.com/office/drawing/2014/main" id="{0EB13B97-E9D7-4F5D-B72E-BEA0103413AC}"/>
              </a:ext>
            </a:extLst>
          </p:cNvPr>
          <p:cNvSpPr>
            <a:spLocks noGrp="1"/>
          </p:cNvSpPr>
          <p:nvPr>
            <p:ph type="sldNum" sz="quarter" idx="12"/>
          </p:nvPr>
        </p:nvSpPr>
        <p:spPr/>
        <p:txBody>
          <a:bodyPr/>
          <a:lstStyle/>
          <a:p>
            <a:fld id="{5A1B4C69-69FC-4DE3-9130-497A7C9ADE60}" type="slidenum">
              <a:rPr lang="en-US" smtClean="0"/>
              <a:t>3</a:t>
            </a:fld>
            <a:endParaRPr lang="en-US"/>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D658D9AD-AB55-4163-8700-8EE0B1455E66}"/>
                  </a:ext>
                </a:extLst>
              </p14:cNvPr>
              <p14:cNvContentPartPr/>
              <p14:nvPr/>
            </p14:nvContentPartPr>
            <p14:xfrm>
              <a:off x="2424600" y="2961000"/>
              <a:ext cx="7333200" cy="3137400"/>
            </p14:xfrm>
          </p:contentPart>
        </mc:Choice>
        <mc:Fallback>
          <p:pic>
            <p:nvPicPr>
              <p:cNvPr id="5" name="Ink 4">
                <a:extLst>
                  <a:ext uri="{FF2B5EF4-FFF2-40B4-BE49-F238E27FC236}">
                    <a16:creationId xmlns:a16="http://schemas.microsoft.com/office/drawing/2014/main" id="{D658D9AD-AB55-4163-8700-8EE0B1455E66}"/>
                  </a:ext>
                </a:extLst>
              </p:cNvPr>
              <p:cNvPicPr/>
              <p:nvPr/>
            </p:nvPicPr>
            <p:blipFill>
              <a:blip r:embed="rId5"/>
              <a:stretch>
                <a:fillRect/>
              </a:stretch>
            </p:blipFill>
            <p:spPr>
              <a:xfrm>
                <a:off x="2415240" y="2951640"/>
                <a:ext cx="7351920" cy="3156120"/>
              </a:xfrm>
              <a:prstGeom prst="rect">
                <a:avLst/>
              </a:prstGeom>
            </p:spPr>
          </p:pic>
        </mc:Fallback>
      </mc:AlternateContent>
    </p:spTree>
    <p:extLst>
      <p:ext uri="{BB962C8B-B14F-4D97-AF65-F5344CB8AC3E}">
        <p14:creationId xmlns:p14="http://schemas.microsoft.com/office/powerpoint/2010/main" val="4089355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47B1C-F1DB-4566-A222-CA65EE0460B6}"/>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Genetic Algorithms</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72A63990-3C01-46AA-B65E-D435FE311225}"/>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Inspired by biological evolution where the fittest individuals pass their genetic information to the next generation</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Individuals are interpreted as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chromosomes</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The fittest individuals are determined by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selection</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The next generation is formed by selecting the fittest individuals and performing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crossover</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and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mutation</a:t>
            </a:r>
          </a:p>
        </p:txBody>
      </p:sp>
      <p:sp>
        <p:nvSpPr>
          <p:cNvPr id="4" name="Slide Number Placeholder 3">
            <a:extLst>
              <a:ext uri="{FF2B5EF4-FFF2-40B4-BE49-F238E27FC236}">
                <a16:creationId xmlns:a16="http://schemas.microsoft.com/office/drawing/2014/main" id="{7E9BE6AB-1D2E-48FD-BDBE-5C6A3C566AE1}"/>
              </a:ext>
            </a:extLst>
          </p:cNvPr>
          <p:cNvSpPr>
            <a:spLocks noGrp="1"/>
          </p:cNvSpPr>
          <p:nvPr>
            <p:ph type="sldNum" sz="quarter" idx="12"/>
          </p:nvPr>
        </p:nvSpPr>
        <p:spPr/>
        <p:txBody>
          <a:bodyPr/>
          <a:lstStyle/>
          <a:p>
            <a:fld id="{5A1B4C69-69FC-4DE3-9130-497A7C9ADE60}" type="slidenum">
              <a:rPr lang="en-US" smtClean="0"/>
              <a:t>4</a:t>
            </a:fld>
            <a:endParaRPr 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CC170391-0096-4F20-AB7D-85348744E87A}"/>
                  </a:ext>
                </a:extLst>
              </p14:cNvPr>
              <p14:cNvContentPartPr/>
              <p14:nvPr/>
            </p14:nvContentPartPr>
            <p14:xfrm>
              <a:off x="1095480" y="1304640"/>
              <a:ext cx="8410680" cy="3521520"/>
            </p14:xfrm>
          </p:contentPart>
        </mc:Choice>
        <mc:Fallback>
          <p:pic>
            <p:nvPicPr>
              <p:cNvPr id="5" name="Ink 4">
                <a:extLst>
                  <a:ext uri="{FF2B5EF4-FFF2-40B4-BE49-F238E27FC236}">
                    <a16:creationId xmlns:a16="http://schemas.microsoft.com/office/drawing/2014/main" id="{CC170391-0096-4F20-AB7D-85348744E87A}"/>
                  </a:ext>
                </a:extLst>
              </p:cNvPr>
              <p:cNvPicPr/>
              <p:nvPr/>
            </p:nvPicPr>
            <p:blipFill>
              <a:blip r:embed="rId3"/>
              <a:stretch>
                <a:fillRect/>
              </a:stretch>
            </p:blipFill>
            <p:spPr>
              <a:xfrm>
                <a:off x="1086120" y="1295280"/>
                <a:ext cx="8429400" cy="3540240"/>
              </a:xfrm>
              <a:prstGeom prst="rect">
                <a:avLst/>
              </a:prstGeom>
            </p:spPr>
          </p:pic>
        </mc:Fallback>
      </mc:AlternateContent>
    </p:spTree>
    <p:extLst>
      <p:ext uri="{BB962C8B-B14F-4D97-AF65-F5344CB8AC3E}">
        <p14:creationId xmlns:p14="http://schemas.microsoft.com/office/powerpoint/2010/main" val="217040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47B1C-F1DB-4566-A222-CA65EE0460B6}"/>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Genetic Algorithms: Chromosomes</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72A63990-3C01-46AA-B65E-D435FE311225}"/>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Simplest representation is the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binary string chromosome</a:t>
            </a:r>
          </a:p>
          <a:p>
            <a:endParaRPr lang="en-US" dirty="0">
              <a:latin typeface="TeXGyrePagella-Regular" panose="02000603020200000003" pitchFamily="50" charset="0"/>
              <a:ea typeface="TeXGyrePagella-Regular" panose="02000603020200000003" pitchFamily="50" charset="0"/>
              <a:cs typeface="TeXGyrePagella-Regular" panose="02000603020200000003" pitchFamily="50" charset="0"/>
            </a:endParaRPr>
          </a:p>
          <a:p>
            <a:endParaRPr lang="en-US" dirty="0">
              <a:latin typeface="TeXGyrePagella-Regular" panose="02000603020200000003" pitchFamily="50" charset="0"/>
              <a:ea typeface="TeXGyrePagella-Regular" panose="02000603020200000003" pitchFamily="50" charset="0"/>
              <a:cs typeface="TeXGyrePagella-Regular" panose="02000603020200000003" pitchFamily="50" charset="0"/>
            </a:endParaRP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Chromosomes are more commonly represented as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real-valued chromosomes </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which are simply real-valued vectors</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Typically initialized randomly</a:t>
            </a:r>
          </a:p>
        </p:txBody>
      </p:sp>
      <p:pic>
        <p:nvPicPr>
          <p:cNvPr id="4" name="Graphic 3">
            <a:extLst>
              <a:ext uri="{FF2B5EF4-FFF2-40B4-BE49-F238E27FC236}">
                <a16:creationId xmlns:a16="http://schemas.microsoft.com/office/drawing/2014/main" id="{3B9882B9-25A7-4999-960D-DF64AAB19A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4454" y="2704822"/>
            <a:ext cx="9163092" cy="224097"/>
          </a:xfrm>
          <a:prstGeom prst="rect">
            <a:avLst/>
          </a:prstGeom>
        </p:spPr>
      </p:pic>
      <p:sp>
        <p:nvSpPr>
          <p:cNvPr id="5" name="Slide Number Placeholder 4">
            <a:extLst>
              <a:ext uri="{FF2B5EF4-FFF2-40B4-BE49-F238E27FC236}">
                <a16:creationId xmlns:a16="http://schemas.microsoft.com/office/drawing/2014/main" id="{8B474FA7-31CB-484F-84BF-FB9D758D27B0}"/>
              </a:ext>
            </a:extLst>
          </p:cNvPr>
          <p:cNvSpPr>
            <a:spLocks noGrp="1"/>
          </p:cNvSpPr>
          <p:nvPr>
            <p:ph type="sldNum" sz="quarter" idx="12"/>
          </p:nvPr>
        </p:nvSpPr>
        <p:spPr/>
        <p:txBody>
          <a:bodyPr/>
          <a:lstStyle/>
          <a:p>
            <a:fld id="{5A1B4C69-69FC-4DE3-9130-497A7C9ADE60}" type="slidenum">
              <a:rPr lang="en-US" smtClean="0"/>
              <a:t>5</a:t>
            </a:fld>
            <a:endParaRPr lang="en-US"/>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FC5A9CC6-46B5-4F9E-A954-25571A57EFA8}"/>
                  </a:ext>
                </a:extLst>
              </p14:cNvPr>
              <p14:cNvContentPartPr/>
              <p14:nvPr/>
            </p14:nvContentPartPr>
            <p14:xfrm>
              <a:off x="1661040" y="2315160"/>
              <a:ext cx="7881840" cy="932040"/>
            </p14:xfrm>
          </p:contentPart>
        </mc:Choice>
        <mc:Fallback>
          <p:pic>
            <p:nvPicPr>
              <p:cNvPr id="6" name="Ink 5">
                <a:extLst>
                  <a:ext uri="{FF2B5EF4-FFF2-40B4-BE49-F238E27FC236}">
                    <a16:creationId xmlns:a16="http://schemas.microsoft.com/office/drawing/2014/main" id="{FC5A9CC6-46B5-4F9E-A954-25571A57EFA8}"/>
                  </a:ext>
                </a:extLst>
              </p:cNvPr>
              <p:cNvPicPr/>
              <p:nvPr/>
            </p:nvPicPr>
            <p:blipFill>
              <a:blip r:embed="rId5"/>
              <a:stretch>
                <a:fillRect/>
              </a:stretch>
            </p:blipFill>
            <p:spPr>
              <a:xfrm>
                <a:off x="1651680" y="2305800"/>
                <a:ext cx="7900560" cy="950760"/>
              </a:xfrm>
              <a:prstGeom prst="rect">
                <a:avLst/>
              </a:prstGeom>
            </p:spPr>
          </p:pic>
        </mc:Fallback>
      </mc:AlternateContent>
    </p:spTree>
    <p:extLst>
      <p:ext uri="{BB962C8B-B14F-4D97-AF65-F5344CB8AC3E}">
        <p14:creationId xmlns:p14="http://schemas.microsoft.com/office/powerpoint/2010/main" val="3440728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47B1C-F1DB-4566-A222-CA65EE0460B6}"/>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Genetic Algorithms: Selection</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72A63990-3C01-46AA-B65E-D435FE311225}"/>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Determining which individuals pass their genetic information on to the next generation</a:t>
            </a:r>
            <a:endParaRPr lang="en-US" dirty="0">
              <a:latin typeface="TeXGyrePagella-Italic" panose="02000603020200000004" pitchFamily="50" charset="0"/>
              <a:ea typeface="TeXGyrePagella-Italic" panose="02000603020200000004" pitchFamily="50" charset="0"/>
              <a:cs typeface="TeXGyrePagella-Italic" panose="02000603020200000004" pitchFamily="50" charset="0"/>
            </a:endParaRPr>
          </a:p>
          <a:p>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Truncation selection</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truncate the lowest performers</a:t>
            </a:r>
          </a:p>
          <a:p>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Tournament selection</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selects fittest out of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k</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randomly chosen individuals</a:t>
            </a:r>
          </a:p>
          <a:p>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Roulette Wheel selection</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individuals are chosen with probability proportional to their fitness </a:t>
            </a:r>
          </a:p>
        </p:txBody>
      </p:sp>
      <p:sp>
        <p:nvSpPr>
          <p:cNvPr id="4" name="Slide Number Placeholder 3">
            <a:extLst>
              <a:ext uri="{FF2B5EF4-FFF2-40B4-BE49-F238E27FC236}">
                <a16:creationId xmlns:a16="http://schemas.microsoft.com/office/drawing/2014/main" id="{ED534D39-3198-4531-B483-B5B7BFEDB9EE}"/>
              </a:ext>
            </a:extLst>
          </p:cNvPr>
          <p:cNvSpPr>
            <a:spLocks noGrp="1"/>
          </p:cNvSpPr>
          <p:nvPr>
            <p:ph type="sldNum" sz="quarter" idx="12"/>
          </p:nvPr>
        </p:nvSpPr>
        <p:spPr/>
        <p:txBody>
          <a:bodyPr/>
          <a:lstStyle/>
          <a:p>
            <a:fld id="{5A1B4C69-69FC-4DE3-9130-497A7C9ADE60}" type="slidenum">
              <a:rPr lang="en-US" smtClean="0"/>
              <a:t>6</a:t>
            </a:fld>
            <a:endParaRPr 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C69EF5F7-526C-478E-A9A0-50044D617C94}"/>
                  </a:ext>
                </a:extLst>
              </p14:cNvPr>
              <p14:cNvContentPartPr/>
              <p14:nvPr/>
            </p14:nvContentPartPr>
            <p14:xfrm>
              <a:off x="1126080" y="3074040"/>
              <a:ext cx="8119800" cy="2091960"/>
            </p14:xfrm>
          </p:contentPart>
        </mc:Choice>
        <mc:Fallback>
          <p:pic>
            <p:nvPicPr>
              <p:cNvPr id="5" name="Ink 4">
                <a:extLst>
                  <a:ext uri="{FF2B5EF4-FFF2-40B4-BE49-F238E27FC236}">
                    <a16:creationId xmlns:a16="http://schemas.microsoft.com/office/drawing/2014/main" id="{C69EF5F7-526C-478E-A9A0-50044D617C94}"/>
                  </a:ext>
                </a:extLst>
              </p:cNvPr>
              <p:cNvPicPr/>
              <p:nvPr/>
            </p:nvPicPr>
            <p:blipFill>
              <a:blip r:embed="rId3"/>
              <a:stretch>
                <a:fillRect/>
              </a:stretch>
            </p:blipFill>
            <p:spPr>
              <a:xfrm>
                <a:off x="1116720" y="3064680"/>
                <a:ext cx="8138520" cy="2110680"/>
              </a:xfrm>
              <a:prstGeom prst="rect">
                <a:avLst/>
              </a:prstGeom>
            </p:spPr>
          </p:pic>
        </mc:Fallback>
      </mc:AlternateContent>
    </p:spTree>
    <p:extLst>
      <p:ext uri="{BB962C8B-B14F-4D97-AF65-F5344CB8AC3E}">
        <p14:creationId xmlns:p14="http://schemas.microsoft.com/office/powerpoint/2010/main" val="280561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47B1C-F1DB-4566-A222-CA65EE0460B6}"/>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Genetic Algorithms: Selection</a:t>
            </a:r>
            <a:endParaRPr lang="en-US" b="0" i="0" u="none" strike="noStrike" baseline="0" dirty="0">
              <a:latin typeface="TeXGyrePagella-Regular" panose="02000603020200000003" pitchFamily="50" charset="0"/>
            </a:endParaRPr>
          </a:p>
        </p:txBody>
      </p:sp>
      <p:sp>
        <p:nvSpPr>
          <p:cNvPr id="5" name="Text Placeholder 4">
            <a:extLst>
              <a:ext uri="{FF2B5EF4-FFF2-40B4-BE49-F238E27FC236}">
                <a16:creationId xmlns:a16="http://schemas.microsoft.com/office/drawing/2014/main" id="{7598D2B6-B388-450E-9C7E-F8B41F98DBFF}"/>
              </a:ext>
            </a:extLst>
          </p:cNvPr>
          <p:cNvSpPr>
            <a:spLocks noGrp="1"/>
          </p:cNvSpPr>
          <p:nvPr>
            <p:ph type="body" idx="1"/>
          </p:nvPr>
        </p:nvSpPr>
        <p:spPr/>
        <p:txBody>
          <a:bodyPr/>
          <a:lstStyle/>
          <a:p>
            <a:endParaRPr lang="en-US" sz="1600" dirty="0">
              <a:latin typeface="TeXGyrePagella-Italic" panose="02000603020200000004" pitchFamily="50" charset="0"/>
              <a:ea typeface="TeXGyrePagella-Italic" panose="02000603020200000004" pitchFamily="50" charset="0"/>
              <a:cs typeface="TeXGyrePagella-Italic" panose="02000603020200000004" pitchFamily="50" charset="0"/>
            </a:endParaRPr>
          </a:p>
          <a:p>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Truncation Selection</a:t>
            </a:r>
          </a:p>
          <a:p>
            <a:endParaRPr lang="en-US" dirty="0">
              <a:latin typeface="TeXGyrePagella-Italic" panose="02000603020200000004" pitchFamily="50" charset="0"/>
              <a:ea typeface="TeXGyrePagella-Italic" panose="02000603020200000004" pitchFamily="50" charset="0"/>
              <a:cs typeface="TeXGyrePagella-Italic" panose="02000603020200000004" pitchFamily="50" charset="0"/>
            </a:endParaRPr>
          </a:p>
          <a:p>
            <a:endParaRPr lang="en-US" sz="1800" dirty="0">
              <a:latin typeface="TeXGyrePagella-Italic" panose="02000603020200000004" pitchFamily="50" charset="0"/>
              <a:ea typeface="TeXGyrePagella-Italic" panose="02000603020200000004" pitchFamily="50" charset="0"/>
              <a:cs typeface="TeXGyrePagella-Italic" panose="02000603020200000004" pitchFamily="50" charset="0"/>
            </a:endParaRPr>
          </a:p>
          <a:p>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Tournament Selection</a:t>
            </a:r>
          </a:p>
          <a:p>
            <a:endParaRPr lang="en-US" dirty="0">
              <a:latin typeface="TeXGyrePagella-Italic" panose="02000603020200000004" pitchFamily="50" charset="0"/>
              <a:ea typeface="TeXGyrePagella-Italic" panose="02000603020200000004" pitchFamily="50" charset="0"/>
              <a:cs typeface="TeXGyrePagella-Italic" panose="02000603020200000004" pitchFamily="50" charset="0"/>
            </a:endParaRPr>
          </a:p>
          <a:p>
            <a:endParaRPr lang="en-US" sz="1800" dirty="0">
              <a:latin typeface="TeXGyrePagella-Italic" panose="02000603020200000004" pitchFamily="50" charset="0"/>
              <a:ea typeface="TeXGyrePagella-Italic" panose="02000603020200000004" pitchFamily="50" charset="0"/>
              <a:cs typeface="TeXGyrePagella-Italic" panose="02000603020200000004" pitchFamily="50" charset="0"/>
            </a:endParaRPr>
          </a:p>
          <a:p>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Roulette Wheel Selection</a:t>
            </a:r>
          </a:p>
        </p:txBody>
      </p:sp>
      <p:pic>
        <p:nvPicPr>
          <p:cNvPr id="6" name="Graphic 5">
            <a:extLst>
              <a:ext uri="{FF2B5EF4-FFF2-40B4-BE49-F238E27FC236}">
                <a16:creationId xmlns:a16="http://schemas.microsoft.com/office/drawing/2014/main" id="{E3477DCF-1A65-41A4-A4F0-EF68B6FDBD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751" y="1444198"/>
            <a:ext cx="6440194" cy="1819098"/>
          </a:xfrm>
          <a:prstGeom prst="rect">
            <a:avLst/>
          </a:prstGeom>
        </p:spPr>
      </p:pic>
      <p:pic>
        <p:nvPicPr>
          <p:cNvPr id="7" name="Graphic 6">
            <a:extLst>
              <a:ext uri="{FF2B5EF4-FFF2-40B4-BE49-F238E27FC236}">
                <a16:creationId xmlns:a16="http://schemas.microsoft.com/office/drawing/2014/main" id="{095C0529-C37D-4EAE-9125-72DD358392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28276" y="2907173"/>
            <a:ext cx="6440194" cy="1819098"/>
          </a:xfrm>
          <a:prstGeom prst="rect">
            <a:avLst/>
          </a:prstGeom>
        </p:spPr>
      </p:pic>
      <p:pic>
        <p:nvPicPr>
          <p:cNvPr id="8" name="Graphic 7">
            <a:extLst>
              <a:ext uri="{FF2B5EF4-FFF2-40B4-BE49-F238E27FC236}">
                <a16:creationId xmlns:a16="http://schemas.microsoft.com/office/drawing/2014/main" id="{FF772604-C9F8-4845-9574-5F0B10E933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28276" y="4370148"/>
            <a:ext cx="6425524" cy="1819098"/>
          </a:xfrm>
          <a:prstGeom prst="rect">
            <a:avLst/>
          </a:prstGeom>
        </p:spPr>
      </p:pic>
      <p:sp>
        <p:nvSpPr>
          <p:cNvPr id="3" name="Slide Number Placeholder 2">
            <a:extLst>
              <a:ext uri="{FF2B5EF4-FFF2-40B4-BE49-F238E27FC236}">
                <a16:creationId xmlns:a16="http://schemas.microsoft.com/office/drawing/2014/main" id="{A072F4DA-73F0-4331-852D-E4D6973DBC46}"/>
              </a:ext>
            </a:extLst>
          </p:cNvPr>
          <p:cNvSpPr>
            <a:spLocks noGrp="1"/>
          </p:cNvSpPr>
          <p:nvPr>
            <p:ph type="sldNum" sz="quarter" idx="12"/>
          </p:nvPr>
        </p:nvSpPr>
        <p:spPr/>
        <p:txBody>
          <a:bodyPr/>
          <a:lstStyle/>
          <a:p>
            <a:fld id="{5A1B4C69-69FC-4DE3-9130-497A7C9ADE60}" type="slidenum">
              <a:rPr lang="en-US" smtClean="0"/>
              <a:t>7</a:t>
            </a:fld>
            <a:endParaRPr lang="en-US"/>
          </a:p>
        </p:txBody>
      </p:sp>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C60BD8AA-76A5-4C0E-B28A-4467F10143B0}"/>
                  </a:ext>
                </a:extLst>
              </p14:cNvPr>
              <p14:cNvContentPartPr/>
              <p14:nvPr/>
            </p14:nvContentPartPr>
            <p14:xfrm>
              <a:off x="4761000" y="2126520"/>
              <a:ext cx="6796080" cy="3782160"/>
            </p14:xfrm>
          </p:contentPart>
        </mc:Choice>
        <mc:Fallback>
          <p:pic>
            <p:nvPicPr>
              <p:cNvPr id="4" name="Ink 3">
                <a:extLst>
                  <a:ext uri="{FF2B5EF4-FFF2-40B4-BE49-F238E27FC236}">
                    <a16:creationId xmlns:a16="http://schemas.microsoft.com/office/drawing/2014/main" id="{C60BD8AA-76A5-4C0E-B28A-4467F10143B0}"/>
                  </a:ext>
                </a:extLst>
              </p:cNvPr>
              <p:cNvPicPr/>
              <p:nvPr/>
            </p:nvPicPr>
            <p:blipFill>
              <a:blip r:embed="rId9"/>
              <a:stretch>
                <a:fillRect/>
              </a:stretch>
            </p:blipFill>
            <p:spPr>
              <a:xfrm>
                <a:off x="4751640" y="2117160"/>
                <a:ext cx="6814800" cy="3800880"/>
              </a:xfrm>
              <a:prstGeom prst="rect">
                <a:avLst/>
              </a:prstGeom>
            </p:spPr>
          </p:pic>
        </mc:Fallback>
      </mc:AlternateContent>
    </p:spTree>
    <p:extLst>
      <p:ext uri="{BB962C8B-B14F-4D97-AF65-F5344CB8AC3E}">
        <p14:creationId xmlns:p14="http://schemas.microsoft.com/office/powerpoint/2010/main" val="49161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47B1C-F1DB-4566-A222-CA65EE0460B6}"/>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Genetic Algorithms: Crossover</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72A63990-3C01-46AA-B65E-D435FE311225}"/>
              </a:ext>
            </a:extLst>
          </p:cNvPr>
          <p:cNvSpPr>
            <a:spLocks noGrp="1"/>
          </p:cNvSpPr>
          <p:nvPr>
            <p:ph type="body" idx="1"/>
          </p:nvPr>
        </p:nvSpPr>
        <p:spPr/>
        <p:txBody>
          <a:bodyPr vert="horz" lIns="91440" tIns="45720" rIns="91440" bIns="45720" rtlCol="0" anchor="t">
            <a:normAutofit/>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Combines the chromosomes of the parents to form children</a:t>
            </a:r>
          </a:p>
          <a:p>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Single-point crossover</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swap occurs after single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crossover point</a:t>
            </a:r>
          </a:p>
          <a:p>
            <a:endParaRPr lang="en-US" dirty="0">
              <a:latin typeface="TeXGyrePagella-Italic" panose="02000603020200000004" pitchFamily="50" charset="0"/>
              <a:ea typeface="TeXGyrePagella-Italic" panose="02000603020200000004" pitchFamily="50" charset="0"/>
              <a:cs typeface="TeXGyrePagella-Italic" panose="02000603020200000004" pitchFamily="50" charset="0"/>
            </a:endParaRPr>
          </a:p>
          <a:p>
            <a:endParaRPr lang="en-US" dirty="0">
              <a:latin typeface="TeXGyrePagella-Italic" panose="02000603020200000004" pitchFamily="50" charset="0"/>
              <a:ea typeface="TeXGyrePagella-Italic" panose="02000603020200000004" pitchFamily="50" charset="0"/>
              <a:cs typeface="TeXGyrePagella-Italic" panose="02000603020200000004" pitchFamily="50" charset="0"/>
            </a:endParaRPr>
          </a:p>
          <a:p>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Two-point crossover</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two crossover points</a:t>
            </a:r>
          </a:p>
          <a:p>
            <a:endParaRPr lang="en-US" dirty="0">
              <a:latin typeface="TeXGyrePagella-Regular" panose="02000603020200000003" pitchFamily="50" charset="0"/>
              <a:ea typeface="TeXGyrePagella-Regular" panose="02000603020200000003" pitchFamily="50" charset="0"/>
              <a:cs typeface="TeXGyrePagella-Regular" panose="02000603020200000003" pitchFamily="50" charset="0"/>
            </a:endParaRPr>
          </a:p>
          <a:p>
            <a:endParaRPr lang="en-US" dirty="0">
              <a:latin typeface="TeXGyrePagella-Regular" panose="02000603020200000003" pitchFamily="50" charset="0"/>
              <a:ea typeface="TeXGyrePagella-Regular" panose="02000603020200000003" pitchFamily="50" charset="0"/>
              <a:cs typeface="TeXGyrePagella-Regular" panose="02000603020200000003" pitchFamily="50" charset="0"/>
            </a:endParaRPr>
          </a:p>
          <a:p>
            <a:r>
              <a:rPr lang="en-US" dirty="0">
                <a:latin typeface="TeXGyrePagella-Italic"/>
                <a:ea typeface="TeXGyrePagella-Regular" panose="02000603020200000003" pitchFamily="50" charset="0"/>
                <a:cs typeface="TeXGyrePagella-Regular" panose="02000603020200000003" pitchFamily="50" charset="0"/>
              </a:rPr>
              <a:t>Uniform crossover</a:t>
            </a:r>
            <a:r>
              <a:rPr lang="en-US" dirty="0">
                <a:latin typeface="TeXGyrePagella-Regular"/>
                <a:ea typeface="TeXGyrePagella-Regular" panose="02000603020200000003" pitchFamily="50" charset="0"/>
                <a:cs typeface="TeXGyrePagella-Regular" panose="02000603020200000003" pitchFamily="50" charset="0"/>
              </a:rPr>
              <a:t>: each bit has 50% chance of crossover</a:t>
            </a:r>
          </a:p>
        </p:txBody>
      </p:sp>
      <p:pic>
        <p:nvPicPr>
          <p:cNvPr id="8" name="Graphic 7">
            <a:extLst>
              <a:ext uri="{FF2B5EF4-FFF2-40B4-BE49-F238E27FC236}">
                <a16:creationId xmlns:a16="http://schemas.microsoft.com/office/drawing/2014/main" id="{EEDC02FE-95CC-4439-B779-0CCBC6AEE4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21442" y="2870386"/>
            <a:ext cx="5999921" cy="1117227"/>
          </a:xfrm>
          <a:prstGeom prst="rect">
            <a:avLst/>
          </a:prstGeom>
        </p:spPr>
      </p:pic>
      <p:pic>
        <p:nvPicPr>
          <p:cNvPr id="10" name="Graphic 9">
            <a:extLst>
              <a:ext uri="{FF2B5EF4-FFF2-40B4-BE49-F238E27FC236}">
                <a16:creationId xmlns:a16="http://schemas.microsoft.com/office/drawing/2014/main" id="{E23D4D93-4C9B-49B3-99DB-AFA21026E2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440" y="4296128"/>
            <a:ext cx="5999923" cy="1117227"/>
          </a:xfrm>
          <a:prstGeom prst="rect">
            <a:avLst/>
          </a:prstGeom>
        </p:spPr>
      </p:pic>
      <p:pic>
        <p:nvPicPr>
          <p:cNvPr id="12" name="Graphic 11">
            <a:extLst>
              <a:ext uri="{FF2B5EF4-FFF2-40B4-BE49-F238E27FC236}">
                <a16:creationId xmlns:a16="http://schemas.microsoft.com/office/drawing/2014/main" id="{300AC4AF-06A1-40ED-9E07-192FED0304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21439" y="5821182"/>
            <a:ext cx="6055583" cy="821332"/>
          </a:xfrm>
          <a:prstGeom prst="rect">
            <a:avLst/>
          </a:prstGeom>
        </p:spPr>
      </p:pic>
      <p:sp>
        <p:nvSpPr>
          <p:cNvPr id="4" name="Slide Number Placeholder 3">
            <a:extLst>
              <a:ext uri="{FF2B5EF4-FFF2-40B4-BE49-F238E27FC236}">
                <a16:creationId xmlns:a16="http://schemas.microsoft.com/office/drawing/2014/main" id="{B18BC03D-DAAD-4633-B464-A278DBE62A13}"/>
              </a:ext>
            </a:extLst>
          </p:cNvPr>
          <p:cNvSpPr>
            <a:spLocks noGrp="1"/>
          </p:cNvSpPr>
          <p:nvPr>
            <p:ph type="sldNum" sz="quarter" idx="12"/>
          </p:nvPr>
        </p:nvSpPr>
        <p:spPr/>
        <p:txBody>
          <a:bodyPr/>
          <a:lstStyle/>
          <a:p>
            <a:fld id="{5A1B4C69-69FC-4DE3-9130-497A7C9ADE60}" type="slidenum">
              <a:rPr lang="en-US" smtClean="0"/>
              <a:t>8</a:t>
            </a:fld>
            <a:endParaRPr lang="en-US"/>
          </a:p>
        </p:txBody>
      </p:sp>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1AEF49A5-473D-45AA-821A-CD03B268110F}"/>
                  </a:ext>
                </a:extLst>
              </p14:cNvPr>
              <p14:cNvContentPartPr/>
              <p14:nvPr/>
            </p14:nvContentPartPr>
            <p14:xfrm>
              <a:off x="1221120" y="2755080"/>
              <a:ext cx="8248680" cy="3220920"/>
            </p14:xfrm>
          </p:contentPart>
        </mc:Choice>
        <mc:Fallback>
          <p:pic>
            <p:nvPicPr>
              <p:cNvPr id="5" name="Ink 4">
                <a:extLst>
                  <a:ext uri="{FF2B5EF4-FFF2-40B4-BE49-F238E27FC236}">
                    <a16:creationId xmlns:a16="http://schemas.microsoft.com/office/drawing/2014/main" id="{1AEF49A5-473D-45AA-821A-CD03B268110F}"/>
                  </a:ext>
                </a:extLst>
              </p:cNvPr>
              <p:cNvPicPr/>
              <p:nvPr/>
            </p:nvPicPr>
            <p:blipFill>
              <a:blip r:embed="rId9"/>
              <a:stretch>
                <a:fillRect/>
              </a:stretch>
            </p:blipFill>
            <p:spPr>
              <a:xfrm>
                <a:off x="1211760" y="2745720"/>
                <a:ext cx="8267400" cy="3239640"/>
              </a:xfrm>
              <a:prstGeom prst="rect">
                <a:avLst/>
              </a:prstGeom>
            </p:spPr>
          </p:pic>
        </mc:Fallback>
      </mc:AlternateContent>
    </p:spTree>
    <p:extLst>
      <p:ext uri="{BB962C8B-B14F-4D97-AF65-F5344CB8AC3E}">
        <p14:creationId xmlns:p14="http://schemas.microsoft.com/office/powerpoint/2010/main" val="133140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47B1C-F1DB-4566-A222-CA65EE0460B6}"/>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Genetic Algorithms: Mutation</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72A63990-3C01-46AA-B65E-D435FE311225}"/>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Mutation supports exploration of new areas of design space</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Each bit or real-valued element can has a probability of being flipped or modified by noise</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The probability of an element mutating is called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mutation rate</a:t>
            </a:r>
          </a:p>
        </p:txBody>
      </p:sp>
      <p:pic>
        <p:nvPicPr>
          <p:cNvPr id="7" name="Graphic 6">
            <a:extLst>
              <a:ext uri="{FF2B5EF4-FFF2-40B4-BE49-F238E27FC236}">
                <a16:creationId xmlns:a16="http://schemas.microsoft.com/office/drawing/2014/main" id="{7D27962A-8AB2-4E87-A615-8012CF2002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1161" y="4307367"/>
            <a:ext cx="10323850" cy="853030"/>
          </a:xfrm>
          <a:prstGeom prst="rect">
            <a:avLst/>
          </a:prstGeom>
        </p:spPr>
      </p:pic>
      <p:sp>
        <p:nvSpPr>
          <p:cNvPr id="4" name="Slide Number Placeholder 3">
            <a:extLst>
              <a:ext uri="{FF2B5EF4-FFF2-40B4-BE49-F238E27FC236}">
                <a16:creationId xmlns:a16="http://schemas.microsoft.com/office/drawing/2014/main" id="{4B2979F5-BB3F-4743-B730-B0B3C9945C18}"/>
              </a:ext>
            </a:extLst>
          </p:cNvPr>
          <p:cNvSpPr>
            <a:spLocks noGrp="1"/>
          </p:cNvSpPr>
          <p:nvPr>
            <p:ph type="sldNum" sz="quarter" idx="12"/>
          </p:nvPr>
        </p:nvSpPr>
        <p:spPr/>
        <p:txBody>
          <a:bodyPr/>
          <a:lstStyle/>
          <a:p>
            <a:fld id="{5A1B4C69-69FC-4DE3-9130-497A7C9ADE60}" type="slidenum">
              <a:rPr lang="en-US" smtClean="0"/>
              <a:t>9</a:t>
            </a:fld>
            <a:endParaRPr lang="en-US"/>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6CB5E979-DBCB-4D77-99EC-76B917A89641}"/>
                  </a:ext>
                </a:extLst>
              </p14:cNvPr>
              <p14:cNvContentPartPr/>
              <p14:nvPr/>
            </p14:nvContentPartPr>
            <p14:xfrm>
              <a:off x="5375160" y="5122800"/>
              <a:ext cx="675360" cy="84600"/>
            </p14:xfrm>
          </p:contentPart>
        </mc:Choice>
        <mc:Fallback>
          <p:pic>
            <p:nvPicPr>
              <p:cNvPr id="5" name="Ink 4">
                <a:extLst>
                  <a:ext uri="{FF2B5EF4-FFF2-40B4-BE49-F238E27FC236}">
                    <a16:creationId xmlns:a16="http://schemas.microsoft.com/office/drawing/2014/main" id="{6CB5E979-DBCB-4D77-99EC-76B917A89641}"/>
                  </a:ext>
                </a:extLst>
              </p:cNvPr>
              <p:cNvPicPr/>
              <p:nvPr/>
            </p:nvPicPr>
            <p:blipFill>
              <a:blip r:embed="rId5"/>
              <a:stretch>
                <a:fillRect/>
              </a:stretch>
            </p:blipFill>
            <p:spPr>
              <a:xfrm>
                <a:off x="5365800" y="5113440"/>
                <a:ext cx="694080" cy="103320"/>
              </a:xfrm>
              <a:prstGeom prst="rect">
                <a:avLst/>
              </a:prstGeom>
            </p:spPr>
          </p:pic>
        </mc:Fallback>
      </mc:AlternateContent>
    </p:spTree>
    <p:extLst>
      <p:ext uri="{BB962C8B-B14F-4D97-AF65-F5344CB8AC3E}">
        <p14:creationId xmlns:p14="http://schemas.microsoft.com/office/powerpoint/2010/main" val="30468982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TotalTime>
  <Words>639</Words>
  <Application>Microsoft Office PowerPoint</Application>
  <PresentationFormat>Widescreen</PresentationFormat>
  <Paragraphs>105</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TeXGyrePagella-Italic</vt:lpstr>
      <vt:lpstr>TeXGyrePagella-Regular</vt:lpstr>
      <vt:lpstr>Office Theme</vt:lpstr>
      <vt:lpstr>Population Methods</vt:lpstr>
      <vt:lpstr>Population Methods</vt:lpstr>
      <vt:lpstr>Initialization</vt:lpstr>
      <vt:lpstr>Genetic Algorithms</vt:lpstr>
      <vt:lpstr>Genetic Algorithms: Chromosomes</vt:lpstr>
      <vt:lpstr>Genetic Algorithms: Selection</vt:lpstr>
      <vt:lpstr>Genetic Algorithms: Selection</vt:lpstr>
      <vt:lpstr>Genetic Algorithms: Crossover</vt:lpstr>
      <vt:lpstr>Genetic Algorithms: Mutation</vt:lpstr>
      <vt:lpstr>Genetic Algorithms</vt:lpstr>
      <vt:lpstr>Differential Evolution</vt:lpstr>
      <vt:lpstr>Differential Evolution</vt:lpstr>
      <vt:lpstr>Particle Swarm Optimization</vt:lpstr>
      <vt:lpstr>Particle Swarm Optimization</vt:lpstr>
      <vt:lpstr>Firefly Algorithm</vt:lpstr>
      <vt:lpstr>Cuckoo Search</vt:lpstr>
      <vt:lpstr>Hybrid Methods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 Descent</dc:title>
  <dc:creator>M Gobbs</dc:creator>
  <cp:lastModifiedBy>Mykel John Kochenderfer</cp:lastModifiedBy>
  <cp:revision>26</cp:revision>
  <cp:lastPrinted>2019-04-14T05:30:34Z</cp:lastPrinted>
  <dcterms:created xsi:type="dcterms:W3CDTF">2019-02-03T01:23:24Z</dcterms:created>
  <dcterms:modified xsi:type="dcterms:W3CDTF">2021-04-13T23:00:14Z</dcterms:modified>
</cp:coreProperties>
</file>